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Lst>
  <p:sldIdLst>
    <p:sldId id="256" r:id="rId2"/>
    <p:sldId id="257" r:id="rId3"/>
    <p:sldId id="258" r:id="rId4"/>
    <p:sldId id="259" r:id="rId5"/>
    <p:sldId id="260" r:id="rId6"/>
    <p:sldId id="261" r:id="rId7"/>
    <p:sldId id="273" r:id="rId8"/>
    <p:sldId id="262" r:id="rId9"/>
    <p:sldId id="263" r:id="rId10"/>
    <p:sldId id="264" r:id="rId11"/>
    <p:sldId id="265" r:id="rId12"/>
    <p:sldId id="266" r:id="rId13"/>
    <p:sldId id="276" r:id="rId14"/>
    <p:sldId id="267" r:id="rId15"/>
    <p:sldId id="277" r:id="rId16"/>
    <p:sldId id="278" r:id="rId17"/>
    <p:sldId id="268" r:id="rId18"/>
    <p:sldId id="269" r:id="rId19"/>
    <p:sldId id="271" r:id="rId20"/>
    <p:sldId id="272" r:id="rId21"/>
    <p:sldId id="270" r:id="rId22"/>
    <p:sldId id="279" r:id="rId23"/>
    <p:sldId id="281" r:id="rId24"/>
    <p:sldId id="280" r:id="rId25"/>
    <p:sldId id="274" r:id="rId26"/>
    <p:sldId id="27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52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18" Type="http://schemas.openxmlformats.org/officeDocument/2006/relationships/image" Target="../media/image2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 Type="http://schemas.openxmlformats.org/officeDocument/2006/relationships/image" Target="../media/image5.svg"/><Relationship Id="rId16" Type="http://schemas.openxmlformats.org/officeDocument/2006/relationships/image" Target="../media/image19.svg"/><Relationship Id="rId20" Type="http://schemas.openxmlformats.org/officeDocument/2006/relationships/image" Target="../media/image23.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19" Type="http://schemas.openxmlformats.org/officeDocument/2006/relationships/image" Target="../media/image22.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18" Type="http://schemas.openxmlformats.org/officeDocument/2006/relationships/image" Target="../media/image2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 Type="http://schemas.openxmlformats.org/officeDocument/2006/relationships/image" Target="../media/image5.svg"/><Relationship Id="rId16" Type="http://schemas.openxmlformats.org/officeDocument/2006/relationships/image" Target="../media/image19.svg"/><Relationship Id="rId20" Type="http://schemas.openxmlformats.org/officeDocument/2006/relationships/image" Target="../media/image23.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19" Type="http://schemas.openxmlformats.org/officeDocument/2006/relationships/image" Target="../media/image22.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199214-3B2D-4929-87DE-2F9D12CF6C4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09FB1FA-899C-44FB-86BD-446E9B3A734D}">
      <dgm:prSet/>
      <dgm:spPr/>
      <dgm:t>
        <a:bodyPr/>
        <a:lstStyle/>
        <a:p>
          <a:pPr>
            <a:lnSpc>
              <a:spcPct val="100000"/>
            </a:lnSpc>
          </a:pPr>
          <a:r>
            <a:rPr lang="en-IN" b="0" dirty="0">
              <a:latin typeface="Arial" panose="020B0604020202020204" pitchFamily="34" charset="0"/>
              <a:cs typeface="Arial" panose="020B0604020202020204" pitchFamily="34" charset="0"/>
            </a:rPr>
            <a:t>Introduction</a:t>
          </a:r>
          <a:endParaRPr lang="en-US" b="0" dirty="0">
            <a:latin typeface="Arial" panose="020B0604020202020204" pitchFamily="34" charset="0"/>
            <a:cs typeface="Arial" panose="020B0604020202020204" pitchFamily="34" charset="0"/>
          </a:endParaRPr>
        </a:p>
      </dgm:t>
    </dgm:pt>
    <dgm:pt modelId="{05BA3236-BECB-4DB5-8FC3-1E92918B09AE}" type="parTrans" cxnId="{0164E26E-3208-4AC4-BC97-23A4034AEDDC}">
      <dgm:prSet/>
      <dgm:spPr/>
      <dgm:t>
        <a:bodyPr/>
        <a:lstStyle/>
        <a:p>
          <a:endParaRPr lang="en-US" b="0">
            <a:latin typeface="Arial" panose="020B0604020202020204" pitchFamily="34" charset="0"/>
            <a:cs typeface="Arial" panose="020B0604020202020204" pitchFamily="34" charset="0"/>
          </a:endParaRPr>
        </a:p>
      </dgm:t>
    </dgm:pt>
    <dgm:pt modelId="{657875DF-329B-42C8-A395-C2149FEBA293}" type="sibTrans" cxnId="{0164E26E-3208-4AC4-BC97-23A4034AEDDC}">
      <dgm:prSet/>
      <dgm:spPr/>
      <dgm:t>
        <a:bodyPr/>
        <a:lstStyle/>
        <a:p>
          <a:endParaRPr lang="en-US" b="0">
            <a:latin typeface="Arial" panose="020B0604020202020204" pitchFamily="34" charset="0"/>
            <a:cs typeface="Arial" panose="020B0604020202020204" pitchFamily="34" charset="0"/>
          </a:endParaRPr>
        </a:p>
      </dgm:t>
    </dgm:pt>
    <dgm:pt modelId="{CAD63C54-88E6-4846-B360-E75482D7402B}">
      <dgm:prSet/>
      <dgm:spPr/>
      <dgm:t>
        <a:bodyPr/>
        <a:lstStyle/>
        <a:p>
          <a:pPr>
            <a:lnSpc>
              <a:spcPct val="100000"/>
            </a:lnSpc>
          </a:pPr>
          <a:r>
            <a:rPr lang="en-IN" b="0" dirty="0">
              <a:latin typeface="Arial" panose="020B0604020202020204" pitchFamily="34" charset="0"/>
              <a:cs typeface="Arial" panose="020B0604020202020204" pitchFamily="34" charset="0"/>
            </a:rPr>
            <a:t>Literature Review</a:t>
          </a:r>
          <a:endParaRPr lang="en-US" b="0" dirty="0">
            <a:latin typeface="Arial" panose="020B0604020202020204" pitchFamily="34" charset="0"/>
            <a:cs typeface="Arial" panose="020B0604020202020204" pitchFamily="34" charset="0"/>
          </a:endParaRPr>
        </a:p>
      </dgm:t>
    </dgm:pt>
    <dgm:pt modelId="{10D61A3E-3DBD-4EAE-878D-53AF6E6D5EFB}" type="parTrans" cxnId="{91B06CAA-6811-4788-B7F8-E48C94C5D9FD}">
      <dgm:prSet/>
      <dgm:spPr/>
      <dgm:t>
        <a:bodyPr/>
        <a:lstStyle/>
        <a:p>
          <a:endParaRPr lang="en-US" b="0">
            <a:latin typeface="Arial" panose="020B0604020202020204" pitchFamily="34" charset="0"/>
            <a:cs typeface="Arial" panose="020B0604020202020204" pitchFamily="34" charset="0"/>
          </a:endParaRPr>
        </a:p>
      </dgm:t>
    </dgm:pt>
    <dgm:pt modelId="{C28F5DB9-3E27-4FB7-96C4-BD3AFF4205B6}" type="sibTrans" cxnId="{91B06CAA-6811-4788-B7F8-E48C94C5D9FD}">
      <dgm:prSet/>
      <dgm:spPr/>
      <dgm:t>
        <a:bodyPr/>
        <a:lstStyle/>
        <a:p>
          <a:endParaRPr lang="en-US" b="0">
            <a:latin typeface="Arial" panose="020B0604020202020204" pitchFamily="34" charset="0"/>
            <a:cs typeface="Arial" panose="020B0604020202020204" pitchFamily="34" charset="0"/>
          </a:endParaRPr>
        </a:p>
      </dgm:t>
    </dgm:pt>
    <dgm:pt modelId="{F20424EA-C43C-4C59-850D-432B1D57A270}">
      <dgm:prSet/>
      <dgm:spPr/>
      <dgm:t>
        <a:bodyPr/>
        <a:lstStyle/>
        <a:p>
          <a:pPr>
            <a:lnSpc>
              <a:spcPct val="100000"/>
            </a:lnSpc>
          </a:pPr>
          <a:r>
            <a:rPr lang="en-IN" b="0" dirty="0">
              <a:latin typeface="Arial" panose="020B0604020202020204" pitchFamily="34" charset="0"/>
              <a:cs typeface="Arial" panose="020B0604020202020204" pitchFamily="34" charset="0"/>
            </a:rPr>
            <a:t>Methodology</a:t>
          </a:r>
          <a:endParaRPr lang="en-US" b="0" dirty="0">
            <a:latin typeface="Arial" panose="020B0604020202020204" pitchFamily="34" charset="0"/>
            <a:cs typeface="Arial" panose="020B0604020202020204" pitchFamily="34" charset="0"/>
          </a:endParaRPr>
        </a:p>
      </dgm:t>
    </dgm:pt>
    <dgm:pt modelId="{9D864E6D-D71A-4913-AC67-1FA6A3A99B0A}" type="parTrans" cxnId="{A43AF06D-4392-4ED7-9F81-1484DE0AFC28}">
      <dgm:prSet/>
      <dgm:spPr/>
      <dgm:t>
        <a:bodyPr/>
        <a:lstStyle/>
        <a:p>
          <a:endParaRPr lang="en-US" b="0">
            <a:latin typeface="Arial" panose="020B0604020202020204" pitchFamily="34" charset="0"/>
            <a:cs typeface="Arial" panose="020B0604020202020204" pitchFamily="34" charset="0"/>
          </a:endParaRPr>
        </a:p>
      </dgm:t>
    </dgm:pt>
    <dgm:pt modelId="{A83E934D-BFC1-424B-8BF2-F6DE3570F734}" type="sibTrans" cxnId="{A43AF06D-4392-4ED7-9F81-1484DE0AFC28}">
      <dgm:prSet/>
      <dgm:spPr/>
      <dgm:t>
        <a:bodyPr/>
        <a:lstStyle/>
        <a:p>
          <a:endParaRPr lang="en-US" b="0">
            <a:latin typeface="Arial" panose="020B0604020202020204" pitchFamily="34" charset="0"/>
            <a:cs typeface="Arial" panose="020B0604020202020204" pitchFamily="34" charset="0"/>
          </a:endParaRPr>
        </a:p>
      </dgm:t>
    </dgm:pt>
    <dgm:pt modelId="{AB0DF19F-A2B3-4950-AD58-986CC2F3729A}">
      <dgm:prSet/>
      <dgm:spPr/>
      <dgm:t>
        <a:bodyPr/>
        <a:lstStyle/>
        <a:p>
          <a:pPr>
            <a:lnSpc>
              <a:spcPct val="100000"/>
            </a:lnSpc>
          </a:pPr>
          <a:r>
            <a:rPr lang="en-IN" b="0" dirty="0">
              <a:latin typeface="Arial" panose="020B0604020202020204" pitchFamily="34" charset="0"/>
              <a:cs typeface="Arial" panose="020B0604020202020204" pitchFamily="34" charset="0"/>
            </a:rPr>
            <a:t>Block Diagram</a:t>
          </a:r>
          <a:endParaRPr lang="en-US" b="0" dirty="0">
            <a:latin typeface="Arial" panose="020B0604020202020204" pitchFamily="34" charset="0"/>
            <a:cs typeface="Arial" panose="020B0604020202020204" pitchFamily="34" charset="0"/>
          </a:endParaRPr>
        </a:p>
      </dgm:t>
    </dgm:pt>
    <dgm:pt modelId="{3DFFFD11-41F0-4AF6-A038-35E06F824C17}" type="parTrans" cxnId="{FDD1C75A-FAE2-4B1D-9927-41F1ECBDEB09}">
      <dgm:prSet/>
      <dgm:spPr/>
      <dgm:t>
        <a:bodyPr/>
        <a:lstStyle/>
        <a:p>
          <a:endParaRPr lang="en-US" b="0">
            <a:latin typeface="Arial" panose="020B0604020202020204" pitchFamily="34" charset="0"/>
            <a:cs typeface="Arial" panose="020B0604020202020204" pitchFamily="34" charset="0"/>
          </a:endParaRPr>
        </a:p>
      </dgm:t>
    </dgm:pt>
    <dgm:pt modelId="{1EEE7827-403D-4FCE-A423-66CC23CB44C4}" type="sibTrans" cxnId="{FDD1C75A-FAE2-4B1D-9927-41F1ECBDEB09}">
      <dgm:prSet/>
      <dgm:spPr/>
      <dgm:t>
        <a:bodyPr/>
        <a:lstStyle/>
        <a:p>
          <a:endParaRPr lang="en-US" b="0">
            <a:latin typeface="Arial" panose="020B0604020202020204" pitchFamily="34" charset="0"/>
            <a:cs typeface="Arial" panose="020B0604020202020204" pitchFamily="34" charset="0"/>
          </a:endParaRPr>
        </a:p>
      </dgm:t>
    </dgm:pt>
    <dgm:pt modelId="{859F14E3-B00D-49A7-B5BE-1D9B725FF5EA}">
      <dgm:prSet/>
      <dgm:spPr/>
      <dgm:t>
        <a:bodyPr/>
        <a:lstStyle/>
        <a:p>
          <a:pPr>
            <a:lnSpc>
              <a:spcPct val="100000"/>
            </a:lnSpc>
          </a:pPr>
          <a:r>
            <a:rPr lang="en-IN" b="0" dirty="0">
              <a:latin typeface="Arial" panose="020B0604020202020204" pitchFamily="34" charset="0"/>
              <a:cs typeface="Arial" panose="020B0604020202020204" pitchFamily="34" charset="0"/>
            </a:rPr>
            <a:t>Experimentation and Results</a:t>
          </a:r>
          <a:endParaRPr lang="en-US" b="0" dirty="0">
            <a:latin typeface="Arial" panose="020B0604020202020204" pitchFamily="34" charset="0"/>
            <a:cs typeface="Arial" panose="020B0604020202020204" pitchFamily="34" charset="0"/>
          </a:endParaRPr>
        </a:p>
      </dgm:t>
    </dgm:pt>
    <dgm:pt modelId="{15695E1E-7E2F-407F-B279-667DFB7C0810}" type="parTrans" cxnId="{E1817438-CE4C-4343-9B26-A31F1952149A}">
      <dgm:prSet/>
      <dgm:spPr/>
      <dgm:t>
        <a:bodyPr/>
        <a:lstStyle/>
        <a:p>
          <a:endParaRPr lang="en-US" b="0">
            <a:latin typeface="Arial" panose="020B0604020202020204" pitchFamily="34" charset="0"/>
            <a:cs typeface="Arial" panose="020B0604020202020204" pitchFamily="34" charset="0"/>
          </a:endParaRPr>
        </a:p>
      </dgm:t>
    </dgm:pt>
    <dgm:pt modelId="{74251831-8531-4B6E-A142-2895191562CB}" type="sibTrans" cxnId="{E1817438-CE4C-4343-9B26-A31F1952149A}">
      <dgm:prSet/>
      <dgm:spPr/>
      <dgm:t>
        <a:bodyPr/>
        <a:lstStyle/>
        <a:p>
          <a:endParaRPr lang="en-US" b="0">
            <a:latin typeface="Arial" panose="020B0604020202020204" pitchFamily="34" charset="0"/>
            <a:cs typeface="Arial" panose="020B0604020202020204" pitchFamily="34" charset="0"/>
          </a:endParaRPr>
        </a:p>
      </dgm:t>
    </dgm:pt>
    <dgm:pt modelId="{AFD910EC-8A93-4FED-A85E-8859FFCF7B11}">
      <dgm:prSet/>
      <dgm:spPr/>
      <dgm:t>
        <a:bodyPr/>
        <a:lstStyle/>
        <a:p>
          <a:pPr>
            <a:lnSpc>
              <a:spcPct val="100000"/>
            </a:lnSpc>
          </a:pPr>
          <a:r>
            <a:rPr lang="en-IN" b="0" dirty="0">
              <a:latin typeface="Arial" panose="020B0604020202020204" pitchFamily="34" charset="0"/>
              <a:cs typeface="Arial" panose="020B0604020202020204" pitchFamily="34" charset="0"/>
            </a:rPr>
            <a:t>Costing of Project</a:t>
          </a:r>
          <a:endParaRPr lang="en-US" b="0" dirty="0">
            <a:latin typeface="Arial" panose="020B0604020202020204" pitchFamily="34" charset="0"/>
            <a:cs typeface="Arial" panose="020B0604020202020204" pitchFamily="34" charset="0"/>
          </a:endParaRPr>
        </a:p>
      </dgm:t>
    </dgm:pt>
    <dgm:pt modelId="{FB31FE56-63D5-453A-B887-6778679BCC7E}" type="parTrans" cxnId="{84E6C530-6C01-4B9D-A5E3-B66A10EAA011}">
      <dgm:prSet/>
      <dgm:spPr/>
      <dgm:t>
        <a:bodyPr/>
        <a:lstStyle/>
        <a:p>
          <a:endParaRPr lang="en-US" b="0">
            <a:latin typeface="Arial" panose="020B0604020202020204" pitchFamily="34" charset="0"/>
            <a:cs typeface="Arial" panose="020B0604020202020204" pitchFamily="34" charset="0"/>
          </a:endParaRPr>
        </a:p>
      </dgm:t>
    </dgm:pt>
    <dgm:pt modelId="{C6A5BD62-FA83-461E-AD28-F5DDB09FB0BB}" type="sibTrans" cxnId="{84E6C530-6C01-4B9D-A5E3-B66A10EAA011}">
      <dgm:prSet/>
      <dgm:spPr/>
      <dgm:t>
        <a:bodyPr/>
        <a:lstStyle/>
        <a:p>
          <a:endParaRPr lang="en-US" b="0">
            <a:latin typeface="Arial" panose="020B0604020202020204" pitchFamily="34" charset="0"/>
            <a:cs typeface="Arial" panose="020B0604020202020204" pitchFamily="34" charset="0"/>
          </a:endParaRPr>
        </a:p>
      </dgm:t>
    </dgm:pt>
    <dgm:pt modelId="{5D4998BD-D174-4945-B56B-9591932527ED}">
      <dgm:prSet/>
      <dgm:spPr/>
      <dgm:t>
        <a:bodyPr/>
        <a:lstStyle/>
        <a:p>
          <a:pPr>
            <a:lnSpc>
              <a:spcPct val="100000"/>
            </a:lnSpc>
          </a:pPr>
          <a:r>
            <a:rPr lang="en-IN" b="0" dirty="0">
              <a:latin typeface="Arial" panose="020B0604020202020204" pitchFamily="34" charset="0"/>
              <a:cs typeface="Arial" panose="020B0604020202020204" pitchFamily="34" charset="0"/>
            </a:rPr>
            <a:t>Strength and Weakness</a:t>
          </a:r>
          <a:endParaRPr lang="en-US" b="0" dirty="0">
            <a:latin typeface="Arial" panose="020B0604020202020204" pitchFamily="34" charset="0"/>
            <a:cs typeface="Arial" panose="020B0604020202020204" pitchFamily="34" charset="0"/>
          </a:endParaRPr>
        </a:p>
      </dgm:t>
    </dgm:pt>
    <dgm:pt modelId="{9A32C5E6-52DF-485D-9487-BCFB3244B07D}" type="sibTrans" cxnId="{C95E6E95-0880-48A0-90D2-71D8A374435D}">
      <dgm:prSet/>
      <dgm:spPr/>
      <dgm:t>
        <a:bodyPr/>
        <a:lstStyle/>
        <a:p>
          <a:endParaRPr lang="en-US" b="0">
            <a:latin typeface="Arial" panose="020B0604020202020204" pitchFamily="34" charset="0"/>
            <a:cs typeface="Arial" panose="020B0604020202020204" pitchFamily="34" charset="0"/>
          </a:endParaRPr>
        </a:p>
      </dgm:t>
    </dgm:pt>
    <dgm:pt modelId="{42CF9FF9-A102-4201-8CF2-A3F10021807E}" type="parTrans" cxnId="{C95E6E95-0880-48A0-90D2-71D8A374435D}">
      <dgm:prSet/>
      <dgm:spPr/>
      <dgm:t>
        <a:bodyPr/>
        <a:lstStyle/>
        <a:p>
          <a:endParaRPr lang="en-US" b="0">
            <a:latin typeface="Arial" panose="020B0604020202020204" pitchFamily="34" charset="0"/>
            <a:cs typeface="Arial" panose="020B0604020202020204" pitchFamily="34" charset="0"/>
          </a:endParaRPr>
        </a:p>
      </dgm:t>
    </dgm:pt>
    <dgm:pt modelId="{C2101094-11B6-4EFA-8417-87B8E25C9569}">
      <dgm:prSet/>
      <dgm:spPr/>
      <dgm:t>
        <a:bodyPr/>
        <a:lstStyle/>
        <a:p>
          <a:pPr>
            <a:lnSpc>
              <a:spcPct val="100000"/>
            </a:lnSpc>
          </a:pPr>
          <a:r>
            <a:rPr lang="en-IN" b="0" dirty="0">
              <a:latin typeface="Arial" panose="020B0604020202020204" pitchFamily="34" charset="0"/>
              <a:cs typeface="Arial" panose="020B0604020202020204" pitchFamily="34" charset="0"/>
            </a:rPr>
            <a:t>Plan of work</a:t>
          </a:r>
          <a:endParaRPr lang="en-IN" dirty="0"/>
        </a:p>
      </dgm:t>
    </dgm:pt>
    <dgm:pt modelId="{F64D2DD4-EA19-4CBE-A5E9-2309FC49A5A4}" type="parTrans" cxnId="{875024CF-32EC-4F6A-9D6A-A7B640E9EB75}">
      <dgm:prSet/>
      <dgm:spPr/>
      <dgm:t>
        <a:bodyPr/>
        <a:lstStyle/>
        <a:p>
          <a:endParaRPr lang="en-IN"/>
        </a:p>
      </dgm:t>
    </dgm:pt>
    <dgm:pt modelId="{A1AE1F80-3959-4C72-9FFE-FC650B0D6643}" type="sibTrans" cxnId="{875024CF-32EC-4F6A-9D6A-A7B640E9EB75}">
      <dgm:prSet/>
      <dgm:spPr/>
      <dgm:t>
        <a:bodyPr/>
        <a:lstStyle/>
        <a:p>
          <a:endParaRPr lang="en-IN"/>
        </a:p>
      </dgm:t>
    </dgm:pt>
    <dgm:pt modelId="{DA4586D9-9638-41E3-B07D-DFC914868A0F}">
      <dgm:prSet/>
      <dgm:spPr/>
      <dgm:t>
        <a:bodyPr/>
        <a:lstStyle/>
        <a:p>
          <a:pPr>
            <a:lnSpc>
              <a:spcPct val="100000"/>
            </a:lnSpc>
          </a:pPr>
          <a:endParaRPr lang="en-US" b="0" dirty="0">
            <a:latin typeface="Arial" panose="020B0604020202020204" pitchFamily="34" charset="0"/>
            <a:cs typeface="Arial" panose="020B0604020202020204" pitchFamily="34" charset="0"/>
          </a:endParaRPr>
        </a:p>
      </dgm:t>
    </dgm:pt>
    <dgm:pt modelId="{F3778E87-4354-48EC-96BC-04D0B7D25798}" type="parTrans" cxnId="{95A71375-6DA8-433B-8204-89D9F7072886}">
      <dgm:prSet/>
      <dgm:spPr/>
      <dgm:t>
        <a:bodyPr/>
        <a:lstStyle/>
        <a:p>
          <a:endParaRPr lang="en-IN"/>
        </a:p>
      </dgm:t>
    </dgm:pt>
    <dgm:pt modelId="{D412D696-06A2-4D5E-A0F2-1488D9A079C2}" type="sibTrans" cxnId="{95A71375-6DA8-433B-8204-89D9F7072886}">
      <dgm:prSet/>
      <dgm:spPr/>
      <dgm:t>
        <a:bodyPr/>
        <a:lstStyle/>
        <a:p>
          <a:endParaRPr lang="en-IN"/>
        </a:p>
      </dgm:t>
    </dgm:pt>
    <dgm:pt modelId="{A0D8F21C-7C0E-457A-B9D1-CD8F24F50511}">
      <dgm:prSet/>
      <dgm:spPr/>
      <dgm:t>
        <a:bodyPr/>
        <a:lstStyle/>
        <a:p>
          <a:pPr>
            <a:lnSpc>
              <a:spcPct val="100000"/>
            </a:lnSpc>
          </a:pPr>
          <a:r>
            <a:rPr lang="en-IN" b="0" dirty="0">
              <a:latin typeface="Arial" panose="020B0604020202020204" pitchFamily="34" charset="0"/>
              <a:cs typeface="Arial" panose="020B0604020202020204" pitchFamily="34" charset="0"/>
            </a:rPr>
            <a:t>Conclusion and Future Scope</a:t>
          </a:r>
          <a:endParaRPr lang="en-IN" dirty="0"/>
        </a:p>
      </dgm:t>
    </dgm:pt>
    <dgm:pt modelId="{8B3C7C2D-BB34-40FA-AD64-868C786C2523}" type="parTrans" cxnId="{1F37B142-BF1F-482A-A356-B9C3EC2FA6E0}">
      <dgm:prSet/>
      <dgm:spPr/>
      <dgm:t>
        <a:bodyPr/>
        <a:lstStyle/>
        <a:p>
          <a:endParaRPr lang="en-IN"/>
        </a:p>
      </dgm:t>
    </dgm:pt>
    <dgm:pt modelId="{DCE537F5-E778-4F98-9579-B0BA986A7219}" type="sibTrans" cxnId="{1F37B142-BF1F-482A-A356-B9C3EC2FA6E0}">
      <dgm:prSet/>
      <dgm:spPr/>
      <dgm:t>
        <a:bodyPr/>
        <a:lstStyle/>
        <a:p>
          <a:endParaRPr lang="en-IN"/>
        </a:p>
      </dgm:t>
    </dgm:pt>
    <dgm:pt modelId="{B3BDAFC7-9804-4E1C-867A-B8A041FDFDC3}">
      <dgm:prSet/>
      <dgm:spPr/>
      <dgm:t>
        <a:bodyPr/>
        <a:lstStyle/>
        <a:p>
          <a:pPr>
            <a:lnSpc>
              <a:spcPct val="100000"/>
            </a:lnSpc>
          </a:pPr>
          <a:r>
            <a:rPr lang="en-IN" b="0" dirty="0">
              <a:latin typeface="Arial" panose="020B0604020202020204" pitchFamily="34" charset="0"/>
              <a:cs typeface="Arial" panose="020B0604020202020204" pitchFamily="34" charset="0"/>
            </a:rPr>
            <a:t>References</a:t>
          </a:r>
          <a:endParaRPr lang="en-IN" dirty="0"/>
        </a:p>
      </dgm:t>
    </dgm:pt>
    <dgm:pt modelId="{B4D1FC14-6C0F-4901-9532-D7C1A0651078}" type="parTrans" cxnId="{66A35AB9-EC10-4CA9-A2BF-52D793158C5A}">
      <dgm:prSet/>
      <dgm:spPr/>
      <dgm:t>
        <a:bodyPr/>
        <a:lstStyle/>
        <a:p>
          <a:endParaRPr lang="en-IN"/>
        </a:p>
      </dgm:t>
    </dgm:pt>
    <dgm:pt modelId="{C3CA1226-52A7-4094-8CAB-60783FDBBC8D}" type="sibTrans" cxnId="{66A35AB9-EC10-4CA9-A2BF-52D793158C5A}">
      <dgm:prSet/>
      <dgm:spPr/>
      <dgm:t>
        <a:bodyPr/>
        <a:lstStyle/>
        <a:p>
          <a:endParaRPr lang="en-IN"/>
        </a:p>
      </dgm:t>
    </dgm:pt>
    <dgm:pt modelId="{E5D370C0-5EC1-4CAA-8519-961143ADB397}" type="pres">
      <dgm:prSet presAssocID="{33199214-3B2D-4929-87DE-2F9D12CF6C47}" presName="root" presStyleCnt="0">
        <dgm:presLayoutVars>
          <dgm:dir/>
          <dgm:resizeHandles val="exact"/>
        </dgm:presLayoutVars>
      </dgm:prSet>
      <dgm:spPr/>
    </dgm:pt>
    <dgm:pt modelId="{76D73441-DE85-4AF8-BAF8-827251EED717}" type="pres">
      <dgm:prSet presAssocID="{C09FB1FA-899C-44FB-86BD-446E9B3A734D}" presName="compNode" presStyleCnt="0"/>
      <dgm:spPr/>
    </dgm:pt>
    <dgm:pt modelId="{AC0532DE-2BA6-488A-913C-481E3A8493F3}" type="pres">
      <dgm:prSet presAssocID="{C09FB1FA-899C-44FB-86BD-446E9B3A734D}" presName="bgRect" presStyleLbl="bgShp" presStyleIdx="0" presStyleCnt="11"/>
      <dgm:spPr>
        <a:solidFill>
          <a:srgbClr val="92D050"/>
        </a:solidFill>
        <a:ln>
          <a:solidFill>
            <a:srgbClr val="002060"/>
          </a:solidFill>
        </a:ln>
      </dgm:spPr>
    </dgm:pt>
    <dgm:pt modelId="{BA5774E4-485B-49D9-AF13-32D6398C56B6}" type="pres">
      <dgm:prSet presAssocID="{C09FB1FA-899C-44FB-86BD-446E9B3A734D}" presName="iconRect" presStyleLbl="node1" presStyleIdx="0" presStyleCnt="11"/>
      <dgm:spPr>
        <a:blipFill>
          <a:blip xmlns:r="http://schemas.openxmlformats.org/officeDocument/2006/relationships" r:embed="rId1">
            <a:duotone>
              <a:schemeClr val="accent1">
                <a:hueOff val="0"/>
                <a:satOff val="0"/>
                <a:lumOff val="0"/>
                <a:alphaOff val="0"/>
                <a:shade val="20000"/>
                <a:satMod val="200000"/>
              </a:schemeClr>
              <a:schemeClr val="accent1">
                <a:hueOff val="0"/>
                <a:satOff val="0"/>
                <a:lumOff val="0"/>
                <a:alphaOff val="0"/>
                <a:tint val="12000"/>
                <a:satMod val="19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 List"/>
        </a:ext>
      </dgm:extLst>
    </dgm:pt>
    <dgm:pt modelId="{94E88A8B-C880-4CEA-92A8-3661CF5875EA}" type="pres">
      <dgm:prSet presAssocID="{C09FB1FA-899C-44FB-86BD-446E9B3A734D}" presName="spaceRect" presStyleCnt="0"/>
      <dgm:spPr/>
    </dgm:pt>
    <dgm:pt modelId="{C11709B2-C638-4236-BB76-D94868CAD29B}" type="pres">
      <dgm:prSet presAssocID="{C09FB1FA-899C-44FB-86BD-446E9B3A734D}" presName="parTx" presStyleLbl="revTx" presStyleIdx="0" presStyleCnt="11" custLinFactNeighborX="1119" custLinFactNeighborY="-1773">
        <dgm:presLayoutVars>
          <dgm:chMax val="0"/>
          <dgm:chPref val="0"/>
        </dgm:presLayoutVars>
      </dgm:prSet>
      <dgm:spPr/>
    </dgm:pt>
    <dgm:pt modelId="{A04F22BB-BEEA-4349-BF23-BFD86071E20D}" type="pres">
      <dgm:prSet presAssocID="{657875DF-329B-42C8-A395-C2149FEBA293}" presName="sibTrans" presStyleCnt="0"/>
      <dgm:spPr/>
    </dgm:pt>
    <dgm:pt modelId="{25543CBB-F75A-463F-BED7-596537D24595}" type="pres">
      <dgm:prSet presAssocID="{CAD63C54-88E6-4846-B360-E75482D7402B}" presName="compNode" presStyleCnt="0"/>
      <dgm:spPr/>
    </dgm:pt>
    <dgm:pt modelId="{37239E12-C9A6-4B48-BA68-E4F41695F064}" type="pres">
      <dgm:prSet presAssocID="{CAD63C54-88E6-4846-B360-E75482D7402B}" presName="bgRect" presStyleLbl="bgShp" presStyleIdx="1" presStyleCnt="11"/>
      <dgm:spPr>
        <a:solidFill>
          <a:srgbClr val="92D050"/>
        </a:solidFill>
        <a:ln>
          <a:solidFill>
            <a:schemeClr val="tx1"/>
          </a:solidFill>
        </a:ln>
      </dgm:spPr>
    </dgm:pt>
    <dgm:pt modelId="{EA38D779-A534-4534-AA5A-476638937AE1}" type="pres">
      <dgm:prSet presAssocID="{CAD63C54-88E6-4846-B360-E75482D7402B}" presName="iconRect" presStyleLbl="node1" presStyleIdx="1" presStyleCnt="11"/>
      <dgm:spPr>
        <a:blipFill>
          <a:blip xmlns:r="http://schemas.openxmlformats.org/officeDocument/2006/relationships" r:embed="rId3">
            <a:duotone>
              <a:schemeClr val="accent1">
                <a:hueOff val="0"/>
                <a:satOff val="0"/>
                <a:lumOff val="0"/>
                <a:alphaOff val="0"/>
                <a:shade val="20000"/>
                <a:satMod val="200000"/>
              </a:schemeClr>
              <a:schemeClr val="accent1">
                <a:hueOff val="0"/>
                <a:satOff val="0"/>
                <a:lumOff val="0"/>
                <a:alphaOff val="0"/>
                <a:tint val="12000"/>
                <a:satMod val="19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oks"/>
        </a:ext>
      </dgm:extLst>
    </dgm:pt>
    <dgm:pt modelId="{F23E757F-CECE-4317-AFC3-66C9B5AAED13}" type="pres">
      <dgm:prSet presAssocID="{CAD63C54-88E6-4846-B360-E75482D7402B}" presName="spaceRect" presStyleCnt="0"/>
      <dgm:spPr/>
    </dgm:pt>
    <dgm:pt modelId="{02F11520-2885-4C10-B116-6EA67F761189}" type="pres">
      <dgm:prSet presAssocID="{CAD63C54-88E6-4846-B360-E75482D7402B}" presName="parTx" presStyleLbl="revTx" presStyleIdx="1" presStyleCnt="11">
        <dgm:presLayoutVars>
          <dgm:chMax val="0"/>
          <dgm:chPref val="0"/>
        </dgm:presLayoutVars>
      </dgm:prSet>
      <dgm:spPr/>
    </dgm:pt>
    <dgm:pt modelId="{CFC91338-6161-4425-BEA9-10F3BA67BD27}" type="pres">
      <dgm:prSet presAssocID="{C28F5DB9-3E27-4FB7-96C4-BD3AFF4205B6}" presName="sibTrans" presStyleCnt="0"/>
      <dgm:spPr/>
    </dgm:pt>
    <dgm:pt modelId="{582C3AFE-50A5-454B-B621-9CCD1124CD42}" type="pres">
      <dgm:prSet presAssocID="{F20424EA-C43C-4C59-850D-432B1D57A270}" presName="compNode" presStyleCnt="0"/>
      <dgm:spPr/>
    </dgm:pt>
    <dgm:pt modelId="{2B1A6D72-3117-46AB-B1E1-3DA0B2D1857D}" type="pres">
      <dgm:prSet presAssocID="{F20424EA-C43C-4C59-850D-432B1D57A270}" presName="bgRect" presStyleLbl="bgShp" presStyleIdx="2" presStyleCnt="11"/>
      <dgm:spPr>
        <a:solidFill>
          <a:srgbClr val="92D050"/>
        </a:solidFill>
        <a:ln>
          <a:solidFill>
            <a:schemeClr val="tx1"/>
          </a:solidFill>
        </a:ln>
      </dgm:spPr>
    </dgm:pt>
    <dgm:pt modelId="{979B7603-FD26-42B3-8928-97F8A2954EDF}" type="pres">
      <dgm:prSet presAssocID="{F20424EA-C43C-4C59-850D-432B1D57A270}" presName="iconRect" presStyleLbl="node1" presStyleIdx="2" presStyleCnt="11"/>
      <dgm:spPr>
        <a:blipFill>
          <a:blip xmlns:r="http://schemas.openxmlformats.org/officeDocument/2006/relationships" r:embed="rId5">
            <a:duotone>
              <a:schemeClr val="accent1">
                <a:hueOff val="0"/>
                <a:satOff val="0"/>
                <a:lumOff val="0"/>
                <a:alphaOff val="0"/>
                <a:shade val="20000"/>
                <a:satMod val="200000"/>
              </a:schemeClr>
              <a:schemeClr val="accent1">
                <a:hueOff val="0"/>
                <a:satOff val="0"/>
                <a:lumOff val="0"/>
                <a:alphaOff val="0"/>
                <a:tint val="12000"/>
                <a:satMod val="190000"/>
              </a:schemeClr>
            </a:duotone>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ircles with arrows with solid fill"/>
        </a:ext>
      </dgm:extLst>
    </dgm:pt>
    <dgm:pt modelId="{A0DDD51A-2A4A-46DF-A5A0-82C3248885FD}" type="pres">
      <dgm:prSet presAssocID="{F20424EA-C43C-4C59-850D-432B1D57A270}" presName="spaceRect" presStyleCnt="0"/>
      <dgm:spPr/>
    </dgm:pt>
    <dgm:pt modelId="{BF16C737-878F-4984-926A-EB0A82503882}" type="pres">
      <dgm:prSet presAssocID="{F20424EA-C43C-4C59-850D-432B1D57A270}" presName="parTx" presStyleLbl="revTx" presStyleIdx="2" presStyleCnt="11">
        <dgm:presLayoutVars>
          <dgm:chMax val="0"/>
          <dgm:chPref val="0"/>
        </dgm:presLayoutVars>
      </dgm:prSet>
      <dgm:spPr/>
    </dgm:pt>
    <dgm:pt modelId="{E7BB80E9-7A59-4E8B-B137-944DC96FE822}" type="pres">
      <dgm:prSet presAssocID="{A83E934D-BFC1-424B-8BF2-F6DE3570F734}" presName="sibTrans" presStyleCnt="0"/>
      <dgm:spPr/>
    </dgm:pt>
    <dgm:pt modelId="{E0F8E1F6-5B09-4587-8305-34282E25AD25}" type="pres">
      <dgm:prSet presAssocID="{AB0DF19F-A2B3-4950-AD58-986CC2F3729A}" presName="compNode" presStyleCnt="0"/>
      <dgm:spPr/>
    </dgm:pt>
    <dgm:pt modelId="{8C3FE71B-047D-40B9-BB70-4C65DDA3051F}" type="pres">
      <dgm:prSet presAssocID="{AB0DF19F-A2B3-4950-AD58-986CC2F3729A}" presName="bgRect" presStyleLbl="bgShp" presStyleIdx="3" presStyleCnt="11"/>
      <dgm:spPr>
        <a:solidFill>
          <a:srgbClr val="92D050"/>
        </a:solidFill>
        <a:ln>
          <a:solidFill>
            <a:schemeClr val="tx1"/>
          </a:solidFill>
        </a:ln>
      </dgm:spPr>
    </dgm:pt>
    <dgm:pt modelId="{FB3E8F6C-7005-4A95-8878-06B4C527F22A}" type="pres">
      <dgm:prSet presAssocID="{AB0DF19F-A2B3-4950-AD58-986CC2F3729A}" presName="iconRect" presStyleLbl="node1" presStyleIdx="3" presStyleCnt="11"/>
      <dgm:spPr>
        <a:blipFill>
          <a:blip xmlns:r="http://schemas.openxmlformats.org/officeDocument/2006/relationships" r:embed="rId7">
            <a:duotone>
              <a:schemeClr val="accent1">
                <a:hueOff val="0"/>
                <a:satOff val="0"/>
                <a:lumOff val="0"/>
                <a:alphaOff val="0"/>
                <a:shade val="20000"/>
                <a:satMod val="200000"/>
              </a:schemeClr>
              <a:schemeClr val="accent1">
                <a:hueOff val="0"/>
                <a:satOff val="0"/>
                <a:lumOff val="0"/>
                <a:alphaOff val="0"/>
                <a:tint val="12000"/>
                <a:satMod val="190000"/>
              </a:schemeClr>
            </a:duotone>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Workflow outline"/>
        </a:ext>
      </dgm:extLst>
    </dgm:pt>
    <dgm:pt modelId="{14D2A2A9-EDE8-4B0F-9DEC-35A6326AC659}" type="pres">
      <dgm:prSet presAssocID="{AB0DF19F-A2B3-4950-AD58-986CC2F3729A}" presName="spaceRect" presStyleCnt="0"/>
      <dgm:spPr/>
    </dgm:pt>
    <dgm:pt modelId="{56DC0F11-490C-46B9-92B8-ED0013718467}" type="pres">
      <dgm:prSet presAssocID="{AB0DF19F-A2B3-4950-AD58-986CC2F3729A}" presName="parTx" presStyleLbl="revTx" presStyleIdx="3" presStyleCnt="11">
        <dgm:presLayoutVars>
          <dgm:chMax val="0"/>
          <dgm:chPref val="0"/>
        </dgm:presLayoutVars>
      </dgm:prSet>
      <dgm:spPr/>
    </dgm:pt>
    <dgm:pt modelId="{9AEE00E5-B28F-412E-ABB9-92FAB44F5A26}" type="pres">
      <dgm:prSet presAssocID="{1EEE7827-403D-4FCE-A423-66CC23CB44C4}" presName="sibTrans" presStyleCnt="0"/>
      <dgm:spPr/>
    </dgm:pt>
    <dgm:pt modelId="{FA15F45C-064C-4172-AE9D-846F1F862ADB}" type="pres">
      <dgm:prSet presAssocID="{859F14E3-B00D-49A7-B5BE-1D9B725FF5EA}" presName="compNode" presStyleCnt="0"/>
      <dgm:spPr/>
    </dgm:pt>
    <dgm:pt modelId="{437F50F4-76D7-4153-800C-972CBC5BBECC}" type="pres">
      <dgm:prSet presAssocID="{859F14E3-B00D-49A7-B5BE-1D9B725FF5EA}" presName="bgRect" presStyleLbl="bgShp" presStyleIdx="4" presStyleCnt="11"/>
      <dgm:spPr>
        <a:solidFill>
          <a:srgbClr val="92D050"/>
        </a:solidFill>
        <a:ln>
          <a:solidFill>
            <a:schemeClr val="tx1"/>
          </a:solidFill>
        </a:ln>
      </dgm:spPr>
    </dgm:pt>
    <dgm:pt modelId="{C3B29D4B-176B-4E10-9E0F-7606AAF10A10}" type="pres">
      <dgm:prSet presAssocID="{859F14E3-B00D-49A7-B5BE-1D9B725FF5EA}" presName="iconRect" presStyleLbl="node1" presStyleIdx="4" presStyleCnt="11"/>
      <dgm:spPr>
        <a:blipFill>
          <a:blip xmlns:r="http://schemas.openxmlformats.org/officeDocument/2006/relationships" r:embed="rId9">
            <a:duotone>
              <a:schemeClr val="accent1">
                <a:hueOff val="0"/>
                <a:satOff val="0"/>
                <a:lumOff val="0"/>
                <a:alphaOff val="0"/>
                <a:shade val="20000"/>
                <a:satMod val="200000"/>
              </a:schemeClr>
              <a:schemeClr val="accent1">
                <a:hueOff val="0"/>
                <a:satOff val="0"/>
                <a:lumOff val="0"/>
                <a:alphaOff val="0"/>
                <a:tint val="12000"/>
                <a:satMod val="190000"/>
              </a:schemeClr>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8805BEAA-0A91-4D45-A30D-6996F39E9047}" type="pres">
      <dgm:prSet presAssocID="{859F14E3-B00D-49A7-B5BE-1D9B725FF5EA}" presName="spaceRect" presStyleCnt="0"/>
      <dgm:spPr/>
    </dgm:pt>
    <dgm:pt modelId="{EBDCD4E5-780C-4DE7-849B-200CCC485E33}" type="pres">
      <dgm:prSet presAssocID="{859F14E3-B00D-49A7-B5BE-1D9B725FF5EA}" presName="parTx" presStyleLbl="revTx" presStyleIdx="4" presStyleCnt="11">
        <dgm:presLayoutVars>
          <dgm:chMax val="0"/>
          <dgm:chPref val="0"/>
        </dgm:presLayoutVars>
      </dgm:prSet>
      <dgm:spPr/>
    </dgm:pt>
    <dgm:pt modelId="{D8AB4C33-EB9C-49BC-B8D2-1416EE9F3FE9}" type="pres">
      <dgm:prSet presAssocID="{74251831-8531-4B6E-A142-2895191562CB}" presName="sibTrans" presStyleCnt="0"/>
      <dgm:spPr/>
    </dgm:pt>
    <dgm:pt modelId="{7807F1F9-5F8E-4ED4-B281-96E61D523E3D}" type="pres">
      <dgm:prSet presAssocID="{5D4998BD-D174-4945-B56B-9591932527ED}" presName="compNode" presStyleCnt="0"/>
      <dgm:spPr/>
    </dgm:pt>
    <dgm:pt modelId="{1EA11D91-7716-46FE-8AA8-23CC0A4F3083}" type="pres">
      <dgm:prSet presAssocID="{5D4998BD-D174-4945-B56B-9591932527ED}" presName="bgRect" presStyleLbl="bgShp" presStyleIdx="5" presStyleCnt="11"/>
      <dgm:spPr>
        <a:solidFill>
          <a:srgbClr val="92D050"/>
        </a:solidFill>
        <a:ln>
          <a:solidFill>
            <a:schemeClr val="tx1"/>
          </a:solidFill>
        </a:ln>
      </dgm:spPr>
    </dgm:pt>
    <dgm:pt modelId="{9733181E-D71E-4781-A98C-18C05090FB12}" type="pres">
      <dgm:prSet presAssocID="{5D4998BD-D174-4945-B56B-9591932527ED}" presName="iconRect" presStyleLbl="node1" presStyleIdx="5" presStyleCnt="11"/>
      <dgm:spPr>
        <a:blipFill>
          <a:blip xmlns:r="http://schemas.openxmlformats.org/officeDocument/2006/relationships" r:embed="rId11">
            <a:duotone>
              <a:schemeClr val="accent1">
                <a:hueOff val="0"/>
                <a:satOff val="0"/>
                <a:lumOff val="0"/>
                <a:alphaOff val="0"/>
                <a:shade val="20000"/>
                <a:satMod val="200000"/>
              </a:schemeClr>
              <a:schemeClr val="accent1">
                <a:hueOff val="0"/>
                <a:satOff val="0"/>
                <a:lumOff val="0"/>
                <a:alphaOff val="0"/>
                <a:tint val="12000"/>
                <a:satMod val="190000"/>
              </a:schemeClr>
            </a:duotone>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Muscular arm outline"/>
        </a:ext>
      </dgm:extLst>
    </dgm:pt>
    <dgm:pt modelId="{3F89EB05-0846-4BA0-9FB9-1166F53DF481}" type="pres">
      <dgm:prSet presAssocID="{5D4998BD-D174-4945-B56B-9591932527ED}" presName="spaceRect" presStyleCnt="0"/>
      <dgm:spPr/>
    </dgm:pt>
    <dgm:pt modelId="{FF8AE265-2C1A-4425-A26C-9BB21A995A5E}" type="pres">
      <dgm:prSet presAssocID="{5D4998BD-D174-4945-B56B-9591932527ED}" presName="parTx" presStyleLbl="revTx" presStyleIdx="5" presStyleCnt="11">
        <dgm:presLayoutVars>
          <dgm:chMax val="0"/>
          <dgm:chPref val="0"/>
        </dgm:presLayoutVars>
      </dgm:prSet>
      <dgm:spPr/>
    </dgm:pt>
    <dgm:pt modelId="{B1125B81-157A-413A-A55A-07390825644B}" type="pres">
      <dgm:prSet presAssocID="{9A32C5E6-52DF-485D-9487-BCFB3244B07D}" presName="sibTrans" presStyleCnt="0"/>
      <dgm:spPr/>
    </dgm:pt>
    <dgm:pt modelId="{65925412-F3FC-4D4A-8663-89AF2B35517D}" type="pres">
      <dgm:prSet presAssocID="{AFD910EC-8A93-4FED-A85E-8859FFCF7B11}" presName="compNode" presStyleCnt="0"/>
      <dgm:spPr/>
    </dgm:pt>
    <dgm:pt modelId="{47F19151-381F-4037-8E4D-63909246A063}" type="pres">
      <dgm:prSet presAssocID="{AFD910EC-8A93-4FED-A85E-8859FFCF7B11}" presName="bgRect" presStyleLbl="bgShp" presStyleIdx="6" presStyleCnt="11" custLinFactNeighborX="-6590" custLinFactNeighborY="4068"/>
      <dgm:spPr>
        <a:solidFill>
          <a:srgbClr val="92D050"/>
        </a:solidFill>
        <a:ln>
          <a:solidFill>
            <a:schemeClr val="tx1"/>
          </a:solidFill>
        </a:ln>
      </dgm:spPr>
    </dgm:pt>
    <dgm:pt modelId="{31A39FA2-95A3-44AC-8EBD-8889FEFA8050}" type="pres">
      <dgm:prSet presAssocID="{AFD910EC-8A93-4FED-A85E-8859FFCF7B11}" presName="iconRect" presStyleLbl="node1" presStyleIdx="6" presStyleCnt="11"/>
      <dgm:spPr>
        <a:blipFill>
          <a:blip xmlns:r="http://schemas.openxmlformats.org/officeDocument/2006/relationships" r:embed="rId13">
            <a:duotone>
              <a:schemeClr val="accent1">
                <a:hueOff val="0"/>
                <a:satOff val="0"/>
                <a:lumOff val="0"/>
                <a:alphaOff val="0"/>
                <a:shade val="20000"/>
                <a:satMod val="200000"/>
              </a:schemeClr>
              <a:schemeClr val="accent1">
                <a:hueOff val="0"/>
                <a:satOff val="0"/>
                <a:lumOff val="0"/>
                <a:alphaOff val="0"/>
                <a:tint val="12000"/>
                <a:satMod val="190000"/>
              </a:schemeClr>
            </a:duotone>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Rupee with solid fill"/>
        </a:ext>
      </dgm:extLst>
    </dgm:pt>
    <dgm:pt modelId="{B0F94A1F-811D-4352-AC2D-0779BF93F91C}" type="pres">
      <dgm:prSet presAssocID="{AFD910EC-8A93-4FED-A85E-8859FFCF7B11}" presName="spaceRect" presStyleCnt="0"/>
      <dgm:spPr/>
    </dgm:pt>
    <dgm:pt modelId="{95A2E012-89D5-46B8-A890-B224A2BB9E8E}" type="pres">
      <dgm:prSet presAssocID="{AFD910EC-8A93-4FED-A85E-8859FFCF7B11}" presName="parTx" presStyleLbl="revTx" presStyleIdx="6" presStyleCnt="11">
        <dgm:presLayoutVars>
          <dgm:chMax val="0"/>
          <dgm:chPref val="0"/>
        </dgm:presLayoutVars>
      </dgm:prSet>
      <dgm:spPr/>
    </dgm:pt>
    <dgm:pt modelId="{FBF9753F-385B-4E02-9C53-13AC863ABE24}" type="pres">
      <dgm:prSet presAssocID="{C6A5BD62-FA83-461E-AD28-F5DDB09FB0BB}" presName="sibTrans" presStyleCnt="0"/>
      <dgm:spPr/>
    </dgm:pt>
    <dgm:pt modelId="{B9C315FD-3A8B-4EBF-9865-A3FD197C1EE6}" type="pres">
      <dgm:prSet presAssocID="{C2101094-11B6-4EFA-8417-87B8E25C9569}" presName="compNode" presStyleCnt="0"/>
      <dgm:spPr/>
    </dgm:pt>
    <dgm:pt modelId="{C900D9A3-DECF-4040-9094-4854A3BE3A75}" type="pres">
      <dgm:prSet presAssocID="{C2101094-11B6-4EFA-8417-87B8E25C9569}" presName="bgRect" presStyleLbl="bgShp" presStyleIdx="7" presStyleCnt="11" custLinFactNeighborX="-3483" custLinFactNeighborY="-2033"/>
      <dgm:spPr>
        <a:solidFill>
          <a:srgbClr val="92D050"/>
        </a:solidFill>
        <a:ln>
          <a:solidFill>
            <a:schemeClr val="tx1"/>
          </a:solidFill>
        </a:ln>
      </dgm:spPr>
    </dgm:pt>
    <dgm:pt modelId="{E74ADA21-CE39-4D7E-BEDA-3D757C9359F4}" type="pres">
      <dgm:prSet presAssocID="{C2101094-11B6-4EFA-8417-87B8E25C9569}" presName="iconRect" presStyleLbl="node1" presStyleIdx="7" presStyleCnt="11"/>
      <dgm:spPr>
        <a:blipFill>
          <a:blip xmlns:r="http://schemas.openxmlformats.org/officeDocument/2006/relationships" r:embed="rId15">
            <a:duotone>
              <a:schemeClr val="accent1">
                <a:hueOff val="0"/>
                <a:satOff val="0"/>
                <a:lumOff val="0"/>
                <a:alphaOff val="0"/>
                <a:shade val="20000"/>
                <a:satMod val="200000"/>
              </a:schemeClr>
              <a:schemeClr val="accent1">
                <a:hueOff val="0"/>
                <a:satOff val="0"/>
                <a:lumOff val="0"/>
                <a:alphaOff val="0"/>
                <a:tint val="12000"/>
                <a:satMod val="190000"/>
              </a:schemeClr>
            </a:duotone>
            <a:extLs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Brain in head with solid fill"/>
        </a:ext>
      </dgm:extLst>
    </dgm:pt>
    <dgm:pt modelId="{FFDB2E9D-0E72-41B1-8F14-DC1830406675}" type="pres">
      <dgm:prSet presAssocID="{C2101094-11B6-4EFA-8417-87B8E25C9569}" presName="spaceRect" presStyleCnt="0"/>
      <dgm:spPr/>
    </dgm:pt>
    <dgm:pt modelId="{2E7A6E96-1A2D-4F8C-B9A4-4911E6A1E17A}" type="pres">
      <dgm:prSet presAssocID="{C2101094-11B6-4EFA-8417-87B8E25C9569}" presName="parTx" presStyleLbl="revTx" presStyleIdx="7" presStyleCnt="11">
        <dgm:presLayoutVars>
          <dgm:chMax val="0"/>
          <dgm:chPref val="0"/>
        </dgm:presLayoutVars>
      </dgm:prSet>
      <dgm:spPr/>
    </dgm:pt>
    <dgm:pt modelId="{1426F74A-EDFF-4A31-91C3-3D1FDE44CD0A}" type="pres">
      <dgm:prSet presAssocID="{A1AE1F80-3959-4C72-9FFE-FC650B0D6643}" presName="sibTrans" presStyleCnt="0"/>
      <dgm:spPr/>
    </dgm:pt>
    <dgm:pt modelId="{9DE81CCB-2459-420A-9A5F-751571963822}" type="pres">
      <dgm:prSet presAssocID="{DA4586D9-9638-41E3-B07D-DFC914868A0F}" presName="compNode" presStyleCnt="0"/>
      <dgm:spPr/>
    </dgm:pt>
    <dgm:pt modelId="{F76D6B62-EB76-4AD9-9026-1CC10658C077}" type="pres">
      <dgm:prSet presAssocID="{DA4586D9-9638-41E3-B07D-DFC914868A0F}" presName="bgRect" presStyleLbl="bgShp" presStyleIdx="8" presStyleCnt="11" custLinFactNeighborX="1" custLinFactNeighborY="-11092"/>
      <dgm:spPr>
        <a:solidFill>
          <a:srgbClr val="92D050"/>
        </a:solidFill>
        <a:ln>
          <a:solidFill>
            <a:srgbClr val="002060"/>
          </a:solidFill>
        </a:ln>
      </dgm:spPr>
    </dgm:pt>
    <dgm:pt modelId="{ED781FC0-A7EE-4626-9B94-4D843B59B295}" type="pres">
      <dgm:prSet presAssocID="{DA4586D9-9638-41E3-B07D-DFC914868A0F}" presName="iconRect" presStyleLbl="node1" presStyleIdx="8" presStyleCnt="11" custLinFactY="100000" custLinFactNeighborX="1900" custLinFactNeighborY="106218"/>
      <dgm:spPr>
        <a:blipFill>
          <a:blip xmlns:r="http://schemas.openxmlformats.org/officeDocument/2006/relationships" r:embed="rId17">
            <a:duotone>
              <a:schemeClr val="accent1">
                <a:hueOff val="0"/>
                <a:satOff val="0"/>
                <a:lumOff val="0"/>
                <a:alphaOff val="0"/>
                <a:shade val="20000"/>
                <a:satMod val="200000"/>
              </a:schemeClr>
              <a:schemeClr val="accent1">
                <a:hueOff val="0"/>
                <a:satOff val="0"/>
                <a:lumOff val="0"/>
                <a:alphaOff val="0"/>
                <a:tint val="12000"/>
                <a:satMod val="190000"/>
              </a:schemeClr>
            </a:duotone>
            <a:extLst>
              <a:ext uri="{96DAC541-7B7A-43D3-8B79-37D633B846F1}">
                <asvg:svgBlip xmlns:asvg="http://schemas.microsoft.com/office/drawing/2016/SVG/main" r:embed="rId18"/>
              </a:ext>
            </a:extLst>
          </a:blip>
          <a:srcRect/>
          <a:stretch>
            <a:fillRect/>
          </a:stretch>
        </a:blipFill>
      </dgm:spPr>
      <dgm:extLst>
        <a:ext uri="{E40237B7-FDA0-4F09-8148-C483321AD2D9}">
          <dgm14:cNvPr xmlns:dgm14="http://schemas.microsoft.com/office/drawing/2010/diagram" id="0" name="" descr="Books outline"/>
        </a:ext>
      </dgm:extLst>
    </dgm:pt>
    <dgm:pt modelId="{CB68B152-C9CD-4230-8AD6-D4DC4F95203F}" type="pres">
      <dgm:prSet presAssocID="{DA4586D9-9638-41E3-B07D-DFC914868A0F}" presName="spaceRect" presStyleCnt="0"/>
      <dgm:spPr/>
    </dgm:pt>
    <dgm:pt modelId="{AAC899E3-C2B6-4D65-94F5-EDA2020BAEC8}" type="pres">
      <dgm:prSet presAssocID="{DA4586D9-9638-41E3-B07D-DFC914868A0F}" presName="parTx" presStyleLbl="revTx" presStyleIdx="8" presStyleCnt="11">
        <dgm:presLayoutVars>
          <dgm:chMax val="0"/>
          <dgm:chPref val="0"/>
        </dgm:presLayoutVars>
      </dgm:prSet>
      <dgm:spPr/>
    </dgm:pt>
    <dgm:pt modelId="{AFBCB761-03D1-4301-9DC6-FC63FF876A08}" type="pres">
      <dgm:prSet presAssocID="{D412D696-06A2-4D5E-A0F2-1488D9A079C2}" presName="sibTrans" presStyleCnt="0"/>
      <dgm:spPr/>
    </dgm:pt>
    <dgm:pt modelId="{4CA04508-62C8-4E25-9DB0-7D1C59849C93}" type="pres">
      <dgm:prSet presAssocID="{A0D8F21C-7C0E-457A-B9D1-CD8F24F50511}" presName="compNode" presStyleCnt="0"/>
      <dgm:spPr/>
    </dgm:pt>
    <dgm:pt modelId="{43C568DC-72CB-441D-8565-8E2FE2D3423F}" type="pres">
      <dgm:prSet presAssocID="{A0D8F21C-7C0E-457A-B9D1-CD8F24F50511}" presName="bgRect" presStyleLbl="bgShp" presStyleIdx="9" presStyleCnt="11" custLinFactNeighborX="2" custLinFactNeighborY="-11320"/>
      <dgm:spPr>
        <a:solidFill>
          <a:srgbClr val="92D050"/>
        </a:solidFill>
        <a:ln>
          <a:solidFill>
            <a:schemeClr val="tx1"/>
          </a:solidFill>
        </a:ln>
      </dgm:spPr>
    </dgm:pt>
    <dgm:pt modelId="{DB91EAA0-1414-436A-95E4-91847438947C}" type="pres">
      <dgm:prSet presAssocID="{A0D8F21C-7C0E-457A-B9D1-CD8F24F50511}" presName="iconRect" presStyleLbl="node1" presStyleIdx="9" presStyleCnt="11" custLinFactY="-100000" custLinFactNeighborX="-5172" custLinFactNeighborY="-158635"/>
      <dgm:spPr>
        <a:blipFill>
          <a:blip xmlns:r="http://schemas.openxmlformats.org/officeDocument/2006/relationships" r:embed="rId19">
            <a:duotone>
              <a:schemeClr val="accent1">
                <a:hueOff val="0"/>
                <a:satOff val="0"/>
                <a:lumOff val="0"/>
                <a:alphaOff val="0"/>
                <a:shade val="20000"/>
                <a:satMod val="200000"/>
              </a:schemeClr>
              <a:schemeClr val="accent1">
                <a:hueOff val="0"/>
                <a:satOff val="0"/>
                <a:lumOff val="0"/>
                <a:alphaOff val="0"/>
                <a:tint val="12000"/>
                <a:satMod val="190000"/>
              </a:schemeClr>
            </a:duotone>
            <a:extLst>
              <a:ext uri="{96DAC541-7B7A-43D3-8B79-37D633B846F1}">
                <asvg:svgBlip xmlns:asvg="http://schemas.microsoft.com/office/drawing/2016/SVG/main" r:embed="rId20"/>
              </a:ext>
            </a:extLst>
          </a:blip>
          <a:srcRect/>
          <a:stretch>
            <a:fillRect/>
          </a:stretch>
        </a:blipFill>
      </dgm:spPr>
      <dgm:extLst>
        <a:ext uri="{E40237B7-FDA0-4F09-8148-C483321AD2D9}">
          <dgm14:cNvPr xmlns:dgm14="http://schemas.microsoft.com/office/drawing/2010/diagram" id="0" name="" descr="Chat bubble with solid fill"/>
        </a:ext>
      </dgm:extLst>
    </dgm:pt>
    <dgm:pt modelId="{15C1B852-6BA7-4E34-97C2-BCBCBEC337C5}" type="pres">
      <dgm:prSet presAssocID="{A0D8F21C-7C0E-457A-B9D1-CD8F24F50511}" presName="spaceRect" presStyleCnt="0"/>
      <dgm:spPr/>
    </dgm:pt>
    <dgm:pt modelId="{F9EE32E5-2691-4D0A-BF41-DD73DA13CB4C}" type="pres">
      <dgm:prSet presAssocID="{A0D8F21C-7C0E-457A-B9D1-CD8F24F50511}" presName="parTx" presStyleLbl="revTx" presStyleIdx="9" presStyleCnt="11" custLinFactY="-42249" custLinFactNeighborX="1" custLinFactNeighborY="-100000">
        <dgm:presLayoutVars>
          <dgm:chMax val="0"/>
          <dgm:chPref val="0"/>
        </dgm:presLayoutVars>
      </dgm:prSet>
      <dgm:spPr/>
    </dgm:pt>
    <dgm:pt modelId="{45DD4A35-A191-49C9-AE6C-D02A905F1110}" type="pres">
      <dgm:prSet presAssocID="{DCE537F5-E778-4F98-9579-B0BA986A7219}" presName="sibTrans" presStyleCnt="0"/>
      <dgm:spPr/>
    </dgm:pt>
    <dgm:pt modelId="{A2C74162-0F74-4FB2-84E4-3AA6ABC18D67}" type="pres">
      <dgm:prSet presAssocID="{B3BDAFC7-9804-4E1C-867A-B8A041FDFDC3}" presName="compNode" presStyleCnt="0"/>
      <dgm:spPr/>
    </dgm:pt>
    <dgm:pt modelId="{AB447D81-70FC-4C1F-BBED-F6BD8D69BE54}" type="pres">
      <dgm:prSet presAssocID="{B3BDAFC7-9804-4E1C-867A-B8A041FDFDC3}" presName="bgRect" presStyleLbl="bgShp" presStyleIdx="10" presStyleCnt="11" custLinFactY="-39404" custLinFactNeighborX="2" custLinFactNeighborY="-100000"/>
      <dgm:spPr>
        <a:solidFill>
          <a:srgbClr val="92D050"/>
        </a:solidFill>
        <a:ln>
          <a:solidFill>
            <a:schemeClr val="tx1"/>
          </a:solidFill>
        </a:ln>
      </dgm:spPr>
    </dgm:pt>
    <dgm:pt modelId="{0689B5ED-71BF-4E9A-9426-8FB53BD9BED6}" type="pres">
      <dgm:prSet presAssocID="{B3BDAFC7-9804-4E1C-867A-B8A041FDFDC3}" presName="iconRect" presStyleLbl="node1" presStyleIdx="10" presStyleCnt="11" custLinFactY="-100000" custLinFactNeighborX="5173" custLinFactNeighborY="-163808"/>
      <dgm:spPr>
        <a:blipFill>
          <a:blip xmlns:r="http://schemas.openxmlformats.org/officeDocument/2006/relationships" r:embed="rId17">
            <a:duotone>
              <a:schemeClr val="accent1">
                <a:hueOff val="0"/>
                <a:satOff val="0"/>
                <a:lumOff val="0"/>
                <a:alphaOff val="0"/>
                <a:shade val="20000"/>
                <a:satMod val="200000"/>
              </a:schemeClr>
              <a:schemeClr val="accent1">
                <a:hueOff val="0"/>
                <a:satOff val="0"/>
                <a:lumOff val="0"/>
                <a:alphaOff val="0"/>
                <a:tint val="12000"/>
                <a:satMod val="190000"/>
              </a:schemeClr>
            </a:duotone>
            <a:extLst>
              <a:ext uri="{96DAC541-7B7A-43D3-8B79-37D633B846F1}">
                <asvg:svgBlip xmlns:asvg="http://schemas.microsoft.com/office/drawing/2016/SVG/main" r:embed="rId18"/>
              </a:ext>
            </a:extLst>
          </a:blip>
          <a:srcRect/>
          <a:stretch>
            <a:fillRect/>
          </a:stretch>
        </a:blipFill>
      </dgm:spPr>
      <dgm:extLst>
        <a:ext uri="{E40237B7-FDA0-4F09-8148-C483321AD2D9}">
          <dgm14:cNvPr xmlns:dgm14="http://schemas.microsoft.com/office/drawing/2010/diagram" id="0" name="" descr="Books outline"/>
        </a:ext>
      </dgm:extLst>
    </dgm:pt>
    <dgm:pt modelId="{B867DA6F-BF4E-4FF4-8762-A930CBB92B7F}" type="pres">
      <dgm:prSet presAssocID="{B3BDAFC7-9804-4E1C-867A-B8A041FDFDC3}" presName="spaceRect" presStyleCnt="0"/>
      <dgm:spPr/>
    </dgm:pt>
    <dgm:pt modelId="{DC10A6A8-581C-487D-9202-BA464CADF9B5}" type="pres">
      <dgm:prSet presAssocID="{B3BDAFC7-9804-4E1C-867A-B8A041FDFDC3}" presName="parTx" presStyleLbl="revTx" presStyleIdx="10" presStyleCnt="11" custLinFactY="-50784" custLinFactNeighborX="1" custLinFactNeighborY="-100000">
        <dgm:presLayoutVars>
          <dgm:chMax val="0"/>
          <dgm:chPref val="0"/>
        </dgm:presLayoutVars>
      </dgm:prSet>
      <dgm:spPr/>
    </dgm:pt>
  </dgm:ptLst>
  <dgm:cxnLst>
    <dgm:cxn modelId="{96AD7F0C-C011-42ED-8DA2-E35942142CA9}" type="presOf" srcId="{AFD910EC-8A93-4FED-A85E-8859FFCF7B11}" destId="{95A2E012-89D5-46B8-A890-B224A2BB9E8E}" srcOrd="0" destOrd="0" presId="urn:microsoft.com/office/officeart/2018/2/layout/IconVerticalSolidList"/>
    <dgm:cxn modelId="{84E6C530-6C01-4B9D-A5E3-B66A10EAA011}" srcId="{33199214-3B2D-4929-87DE-2F9D12CF6C47}" destId="{AFD910EC-8A93-4FED-A85E-8859FFCF7B11}" srcOrd="6" destOrd="0" parTransId="{FB31FE56-63D5-453A-B887-6778679BCC7E}" sibTransId="{C6A5BD62-FA83-461E-AD28-F5DDB09FB0BB}"/>
    <dgm:cxn modelId="{E1817438-CE4C-4343-9B26-A31F1952149A}" srcId="{33199214-3B2D-4929-87DE-2F9D12CF6C47}" destId="{859F14E3-B00D-49A7-B5BE-1D9B725FF5EA}" srcOrd="4" destOrd="0" parTransId="{15695E1E-7E2F-407F-B279-667DFB7C0810}" sibTransId="{74251831-8531-4B6E-A142-2895191562CB}"/>
    <dgm:cxn modelId="{1F37B142-BF1F-482A-A356-B9C3EC2FA6E0}" srcId="{33199214-3B2D-4929-87DE-2F9D12CF6C47}" destId="{A0D8F21C-7C0E-457A-B9D1-CD8F24F50511}" srcOrd="9" destOrd="0" parTransId="{8B3C7C2D-BB34-40FA-AD64-868C786C2523}" sibTransId="{DCE537F5-E778-4F98-9579-B0BA986A7219}"/>
    <dgm:cxn modelId="{1B23406D-D895-4624-AE10-BA3B3D4B2C95}" type="presOf" srcId="{DA4586D9-9638-41E3-B07D-DFC914868A0F}" destId="{AAC899E3-C2B6-4D65-94F5-EDA2020BAEC8}" srcOrd="0" destOrd="0" presId="urn:microsoft.com/office/officeart/2018/2/layout/IconVerticalSolidList"/>
    <dgm:cxn modelId="{A43AF06D-4392-4ED7-9F81-1484DE0AFC28}" srcId="{33199214-3B2D-4929-87DE-2F9D12CF6C47}" destId="{F20424EA-C43C-4C59-850D-432B1D57A270}" srcOrd="2" destOrd="0" parTransId="{9D864E6D-D71A-4913-AC67-1FA6A3A99B0A}" sibTransId="{A83E934D-BFC1-424B-8BF2-F6DE3570F734}"/>
    <dgm:cxn modelId="{0164E26E-3208-4AC4-BC97-23A4034AEDDC}" srcId="{33199214-3B2D-4929-87DE-2F9D12CF6C47}" destId="{C09FB1FA-899C-44FB-86BD-446E9B3A734D}" srcOrd="0" destOrd="0" parTransId="{05BA3236-BECB-4DB5-8FC3-1E92918B09AE}" sibTransId="{657875DF-329B-42C8-A395-C2149FEBA293}"/>
    <dgm:cxn modelId="{95A71375-6DA8-433B-8204-89D9F7072886}" srcId="{33199214-3B2D-4929-87DE-2F9D12CF6C47}" destId="{DA4586D9-9638-41E3-B07D-DFC914868A0F}" srcOrd="8" destOrd="0" parTransId="{F3778E87-4354-48EC-96BC-04D0B7D25798}" sibTransId="{D412D696-06A2-4D5E-A0F2-1488D9A079C2}"/>
    <dgm:cxn modelId="{FDD1C75A-FAE2-4B1D-9927-41F1ECBDEB09}" srcId="{33199214-3B2D-4929-87DE-2F9D12CF6C47}" destId="{AB0DF19F-A2B3-4950-AD58-986CC2F3729A}" srcOrd="3" destOrd="0" parTransId="{3DFFFD11-41F0-4AF6-A038-35E06F824C17}" sibTransId="{1EEE7827-403D-4FCE-A423-66CC23CB44C4}"/>
    <dgm:cxn modelId="{4A07E57B-8ADB-4FEC-9A33-31AB7E56B604}" type="presOf" srcId="{859F14E3-B00D-49A7-B5BE-1D9B725FF5EA}" destId="{EBDCD4E5-780C-4DE7-849B-200CCC485E33}" srcOrd="0" destOrd="0" presId="urn:microsoft.com/office/officeart/2018/2/layout/IconVerticalSolidList"/>
    <dgm:cxn modelId="{3CD21C89-EA99-445E-AE2D-6FB06F504779}" type="presOf" srcId="{B3BDAFC7-9804-4E1C-867A-B8A041FDFDC3}" destId="{DC10A6A8-581C-487D-9202-BA464CADF9B5}" srcOrd="0" destOrd="0" presId="urn:microsoft.com/office/officeart/2018/2/layout/IconVerticalSolidList"/>
    <dgm:cxn modelId="{365E478C-789D-464E-8BB0-80C87206FFD0}" type="presOf" srcId="{CAD63C54-88E6-4846-B360-E75482D7402B}" destId="{02F11520-2885-4C10-B116-6EA67F761189}" srcOrd="0" destOrd="0" presId="urn:microsoft.com/office/officeart/2018/2/layout/IconVerticalSolidList"/>
    <dgm:cxn modelId="{C95E6E95-0880-48A0-90D2-71D8A374435D}" srcId="{33199214-3B2D-4929-87DE-2F9D12CF6C47}" destId="{5D4998BD-D174-4945-B56B-9591932527ED}" srcOrd="5" destOrd="0" parTransId="{42CF9FF9-A102-4201-8CF2-A3F10021807E}" sibTransId="{9A32C5E6-52DF-485D-9487-BCFB3244B07D}"/>
    <dgm:cxn modelId="{BF1B8C9F-4E13-4BFF-9678-7DF0B8AC0E6C}" type="presOf" srcId="{C09FB1FA-899C-44FB-86BD-446E9B3A734D}" destId="{C11709B2-C638-4236-BB76-D94868CAD29B}" srcOrd="0" destOrd="0" presId="urn:microsoft.com/office/officeart/2018/2/layout/IconVerticalSolidList"/>
    <dgm:cxn modelId="{91B06CAA-6811-4788-B7F8-E48C94C5D9FD}" srcId="{33199214-3B2D-4929-87DE-2F9D12CF6C47}" destId="{CAD63C54-88E6-4846-B360-E75482D7402B}" srcOrd="1" destOrd="0" parTransId="{10D61A3E-3DBD-4EAE-878D-53AF6E6D5EFB}" sibTransId="{C28F5DB9-3E27-4FB7-96C4-BD3AFF4205B6}"/>
    <dgm:cxn modelId="{107B47AD-7E32-4499-A194-03431294C87C}" type="presOf" srcId="{C2101094-11B6-4EFA-8417-87B8E25C9569}" destId="{2E7A6E96-1A2D-4F8C-B9A4-4911E6A1E17A}" srcOrd="0" destOrd="0" presId="urn:microsoft.com/office/officeart/2018/2/layout/IconVerticalSolidList"/>
    <dgm:cxn modelId="{050EDBB4-5E22-4731-A63A-88132C36855F}" type="presOf" srcId="{AB0DF19F-A2B3-4950-AD58-986CC2F3729A}" destId="{56DC0F11-490C-46B9-92B8-ED0013718467}" srcOrd="0" destOrd="0" presId="urn:microsoft.com/office/officeart/2018/2/layout/IconVerticalSolidList"/>
    <dgm:cxn modelId="{66A35AB9-EC10-4CA9-A2BF-52D793158C5A}" srcId="{33199214-3B2D-4929-87DE-2F9D12CF6C47}" destId="{B3BDAFC7-9804-4E1C-867A-B8A041FDFDC3}" srcOrd="10" destOrd="0" parTransId="{B4D1FC14-6C0F-4901-9532-D7C1A0651078}" sibTransId="{C3CA1226-52A7-4094-8CAB-60783FDBBC8D}"/>
    <dgm:cxn modelId="{A5D1EEBB-39AD-4D46-9F78-915D3B0399A8}" type="presOf" srcId="{5D4998BD-D174-4945-B56B-9591932527ED}" destId="{FF8AE265-2C1A-4425-A26C-9BB21A995A5E}" srcOrd="0" destOrd="0" presId="urn:microsoft.com/office/officeart/2018/2/layout/IconVerticalSolidList"/>
    <dgm:cxn modelId="{875024CF-32EC-4F6A-9D6A-A7B640E9EB75}" srcId="{33199214-3B2D-4929-87DE-2F9D12CF6C47}" destId="{C2101094-11B6-4EFA-8417-87B8E25C9569}" srcOrd="7" destOrd="0" parTransId="{F64D2DD4-EA19-4CBE-A5E9-2309FC49A5A4}" sibTransId="{A1AE1F80-3959-4C72-9FFE-FC650B0D6643}"/>
    <dgm:cxn modelId="{57F567D8-2F69-4042-861D-13F8F3E81A29}" type="presOf" srcId="{A0D8F21C-7C0E-457A-B9D1-CD8F24F50511}" destId="{F9EE32E5-2691-4D0A-BF41-DD73DA13CB4C}" srcOrd="0" destOrd="0" presId="urn:microsoft.com/office/officeart/2018/2/layout/IconVerticalSolidList"/>
    <dgm:cxn modelId="{378324F9-6767-4A4F-9091-FF6FCF62CD3C}" type="presOf" srcId="{F20424EA-C43C-4C59-850D-432B1D57A270}" destId="{BF16C737-878F-4984-926A-EB0A82503882}" srcOrd="0" destOrd="0" presId="urn:microsoft.com/office/officeart/2018/2/layout/IconVerticalSolidList"/>
    <dgm:cxn modelId="{D45002FD-34A6-4628-BDF9-AF7653BB91DE}" type="presOf" srcId="{33199214-3B2D-4929-87DE-2F9D12CF6C47}" destId="{E5D370C0-5EC1-4CAA-8519-961143ADB397}" srcOrd="0" destOrd="0" presId="urn:microsoft.com/office/officeart/2018/2/layout/IconVerticalSolidList"/>
    <dgm:cxn modelId="{A9D0A27B-17F2-4795-8A05-7CDC07AEEDDA}" type="presParOf" srcId="{E5D370C0-5EC1-4CAA-8519-961143ADB397}" destId="{76D73441-DE85-4AF8-BAF8-827251EED717}" srcOrd="0" destOrd="0" presId="urn:microsoft.com/office/officeart/2018/2/layout/IconVerticalSolidList"/>
    <dgm:cxn modelId="{ED22BA04-EAEC-4576-8F8A-E9A3D20115C6}" type="presParOf" srcId="{76D73441-DE85-4AF8-BAF8-827251EED717}" destId="{AC0532DE-2BA6-488A-913C-481E3A8493F3}" srcOrd="0" destOrd="0" presId="urn:microsoft.com/office/officeart/2018/2/layout/IconVerticalSolidList"/>
    <dgm:cxn modelId="{FB5DB3F8-8D84-42CC-B95A-4A74C44BC5D4}" type="presParOf" srcId="{76D73441-DE85-4AF8-BAF8-827251EED717}" destId="{BA5774E4-485B-49D9-AF13-32D6398C56B6}" srcOrd="1" destOrd="0" presId="urn:microsoft.com/office/officeart/2018/2/layout/IconVerticalSolidList"/>
    <dgm:cxn modelId="{3BD5024A-563E-48E7-9A95-DE14BD017D91}" type="presParOf" srcId="{76D73441-DE85-4AF8-BAF8-827251EED717}" destId="{94E88A8B-C880-4CEA-92A8-3661CF5875EA}" srcOrd="2" destOrd="0" presId="urn:microsoft.com/office/officeart/2018/2/layout/IconVerticalSolidList"/>
    <dgm:cxn modelId="{A717197C-CCCF-4133-B9C0-BF210E73719B}" type="presParOf" srcId="{76D73441-DE85-4AF8-BAF8-827251EED717}" destId="{C11709B2-C638-4236-BB76-D94868CAD29B}" srcOrd="3" destOrd="0" presId="urn:microsoft.com/office/officeart/2018/2/layout/IconVerticalSolidList"/>
    <dgm:cxn modelId="{E2A0E74A-7005-455E-8627-04C959551D38}" type="presParOf" srcId="{E5D370C0-5EC1-4CAA-8519-961143ADB397}" destId="{A04F22BB-BEEA-4349-BF23-BFD86071E20D}" srcOrd="1" destOrd="0" presId="urn:microsoft.com/office/officeart/2018/2/layout/IconVerticalSolidList"/>
    <dgm:cxn modelId="{12FA689F-3650-43BA-8AAA-AF108CA04682}" type="presParOf" srcId="{E5D370C0-5EC1-4CAA-8519-961143ADB397}" destId="{25543CBB-F75A-463F-BED7-596537D24595}" srcOrd="2" destOrd="0" presId="urn:microsoft.com/office/officeart/2018/2/layout/IconVerticalSolidList"/>
    <dgm:cxn modelId="{44651985-8292-488F-A655-B2B67C8F2E30}" type="presParOf" srcId="{25543CBB-F75A-463F-BED7-596537D24595}" destId="{37239E12-C9A6-4B48-BA68-E4F41695F064}" srcOrd="0" destOrd="0" presId="urn:microsoft.com/office/officeart/2018/2/layout/IconVerticalSolidList"/>
    <dgm:cxn modelId="{B5864334-0E40-48E7-ABFE-E6068397EE85}" type="presParOf" srcId="{25543CBB-F75A-463F-BED7-596537D24595}" destId="{EA38D779-A534-4534-AA5A-476638937AE1}" srcOrd="1" destOrd="0" presId="urn:microsoft.com/office/officeart/2018/2/layout/IconVerticalSolidList"/>
    <dgm:cxn modelId="{C2D95857-E881-4172-B1F9-E86B98DB1E68}" type="presParOf" srcId="{25543CBB-F75A-463F-BED7-596537D24595}" destId="{F23E757F-CECE-4317-AFC3-66C9B5AAED13}" srcOrd="2" destOrd="0" presId="urn:microsoft.com/office/officeart/2018/2/layout/IconVerticalSolidList"/>
    <dgm:cxn modelId="{16D1DC65-8059-443A-9D7B-EC4E3BBFEF59}" type="presParOf" srcId="{25543CBB-F75A-463F-BED7-596537D24595}" destId="{02F11520-2885-4C10-B116-6EA67F761189}" srcOrd="3" destOrd="0" presId="urn:microsoft.com/office/officeart/2018/2/layout/IconVerticalSolidList"/>
    <dgm:cxn modelId="{CBB2D2D1-4DB7-4A41-8DC2-C8738A1C4DFD}" type="presParOf" srcId="{E5D370C0-5EC1-4CAA-8519-961143ADB397}" destId="{CFC91338-6161-4425-BEA9-10F3BA67BD27}" srcOrd="3" destOrd="0" presId="urn:microsoft.com/office/officeart/2018/2/layout/IconVerticalSolidList"/>
    <dgm:cxn modelId="{B18AD625-C5FC-4ABD-9291-E054EAB28CE5}" type="presParOf" srcId="{E5D370C0-5EC1-4CAA-8519-961143ADB397}" destId="{582C3AFE-50A5-454B-B621-9CCD1124CD42}" srcOrd="4" destOrd="0" presId="urn:microsoft.com/office/officeart/2018/2/layout/IconVerticalSolidList"/>
    <dgm:cxn modelId="{1FC67147-1419-4061-85C5-77282A77D8E2}" type="presParOf" srcId="{582C3AFE-50A5-454B-B621-9CCD1124CD42}" destId="{2B1A6D72-3117-46AB-B1E1-3DA0B2D1857D}" srcOrd="0" destOrd="0" presId="urn:microsoft.com/office/officeart/2018/2/layout/IconVerticalSolidList"/>
    <dgm:cxn modelId="{78E5F9CE-39AE-4994-9F99-B1F2500168A8}" type="presParOf" srcId="{582C3AFE-50A5-454B-B621-9CCD1124CD42}" destId="{979B7603-FD26-42B3-8928-97F8A2954EDF}" srcOrd="1" destOrd="0" presId="urn:microsoft.com/office/officeart/2018/2/layout/IconVerticalSolidList"/>
    <dgm:cxn modelId="{6C26A0A6-F648-4608-80DE-D1FF10679DC3}" type="presParOf" srcId="{582C3AFE-50A5-454B-B621-9CCD1124CD42}" destId="{A0DDD51A-2A4A-46DF-A5A0-82C3248885FD}" srcOrd="2" destOrd="0" presId="urn:microsoft.com/office/officeart/2018/2/layout/IconVerticalSolidList"/>
    <dgm:cxn modelId="{760DBFAA-E6F7-4CFE-BD3A-2579191F1735}" type="presParOf" srcId="{582C3AFE-50A5-454B-B621-9CCD1124CD42}" destId="{BF16C737-878F-4984-926A-EB0A82503882}" srcOrd="3" destOrd="0" presId="urn:microsoft.com/office/officeart/2018/2/layout/IconVerticalSolidList"/>
    <dgm:cxn modelId="{190B0C1E-A469-42B8-B08C-FFFA73D0D490}" type="presParOf" srcId="{E5D370C0-5EC1-4CAA-8519-961143ADB397}" destId="{E7BB80E9-7A59-4E8B-B137-944DC96FE822}" srcOrd="5" destOrd="0" presId="urn:microsoft.com/office/officeart/2018/2/layout/IconVerticalSolidList"/>
    <dgm:cxn modelId="{FE25167F-1413-4DAB-84C9-F0AEE6569F32}" type="presParOf" srcId="{E5D370C0-5EC1-4CAA-8519-961143ADB397}" destId="{E0F8E1F6-5B09-4587-8305-34282E25AD25}" srcOrd="6" destOrd="0" presId="urn:microsoft.com/office/officeart/2018/2/layout/IconVerticalSolidList"/>
    <dgm:cxn modelId="{7DF8CB66-E96E-4E4D-B2FB-7A222D2209AD}" type="presParOf" srcId="{E0F8E1F6-5B09-4587-8305-34282E25AD25}" destId="{8C3FE71B-047D-40B9-BB70-4C65DDA3051F}" srcOrd="0" destOrd="0" presId="urn:microsoft.com/office/officeart/2018/2/layout/IconVerticalSolidList"/>
    <dgm:cxn modelId="{E1B0C7E4-79D6-483A-AFDD-36A3599AA54E}" type="presParOf" srcId="{E0F8E1F6-5B09-4587-8305-34282E25AD25}" destId="{FB3E8F6C-7005-4A95-8878-06B4C527F22A}" srcOrd="1" destOrd="0" presId="urn:microsoft.com/office/officeart/2018/2/layout/IconVerticalSolidList"/>
    <dgm:cxn modelId="{65703D4C-0B2B-4CE8-B1F7-CF4DA614FF7C}" type="presParOf" srcId="{E0F8E1F6-5B09-4587-8305-34282E25AD25}" destId="{14D2A2A9-EDE8-4B0F-9DEC-35A6326AC659}" srcOrd="2" destOrd="0" presId="urn:microsoft.com/office/officeart/2018/2/layout/IconVerticalSolidList"/>
    <dgm:cxn modelId="{A3A766ED-2A38-43AB-B911-81157F636BD4}" type="presParOf" srcId="{E0F8E1F6-5B09-4587-8305-34282E25AD25}" destId="{56DC0F11-490C-46B9-92B8-ED0013718467}" srcOrd="3" destOrd="0" presId="urn:microsoft.com/office/officeart/2018/2/layout/IconVerticalSolidList"/>
    <dgm:cxn modelId="{82D1E9A3-0A1D-40A7-8599-60EB9F2F76CB}" type="presParOf" srcId="{E5D370C0-5EC1-4CAA-8519-961143ADB397}" destId="{9AEE00E5-B28F-412E-ABB9-92FAB44F5A26}" srcOrd="7" destOrd="0" presId="urn:microsoft.com/office/officeart/2018/2/layout/IconVerticalSolidList"/>
    <dgm:cxn modelId="{FEDA9494-7D44-4BDF-AF7D-323C15F44A7F}" type="presParOf" srcId="{E5D370C0-5EC1-4CAA-8519-961143ADB397}" destId="{FA15F45C-064C-4172-AE9D-846F1F862ADB}" srcOrd="8" destOrd="0" presId="urn:microsoft.com/office/officeart/2018/2/layout/IconVerticalSolidList"/>
    <dgm:cxn modelId="{35B2B8CE-6E01-4DE1-9A6A-93ADD7856A6B}" type="presParOf" srcId="{FA15F45C-064C-4172-AE9D-846F1F862ADB}" destId="{437F50F4-76D7-4153-800C-972CBC5BBECC}" srcOrd="0" destOrd="0" presId="urn:microsoft.com/office/officeart/2018/2/layout/IconVerticalSolidList"/>
    <dgm:cxn modelId="{7FFC111F-0A7B-4E20-A94F-E192A381D6B5}" type="presParOf" srcId="{FA15F45C-064C-4172-AE9D-846F1F862ADB}" destId="{C3B29D4B-176B-4E10-9E0F-7606AAF10A10}" srcOrd="1" destOrd="0" presId="urn:microsoft.com/office/officeart/2018/2/layout/IconVerticalSolidList"/>
    <dgm:cxn modelId="{1183AECA-34AC-428C-8CF6-D41A2AF973F0}" type="presParOf" srcId="{FA15F45C-064C-4172-AE9D-846F1F862ADB}" destId="{8805BEAA-0A91-4D45-A30D-6996F39E9047}" srcOrd="2" destOrd="0" presId="urn:microsoft.com/office/officeart/2018/2/layout/IconVerticalSolidList"/>
    <dgm:cxn modelId="{6D467FF7-CED5-46D8-863A-F26E194C0BA5}" type="presParOf" srcId="{FA15F45C-064C-4172-AE9D-846F1F862ADB}" destId="{EBDCD4E5-780C-4DE7-849B-200CCC485E33}" srcOrd="3" destOrd="0" presId="urn:microsoft.com/office/officeart/2018/2/layout/IconVerticalSolidList"/>
    <dgm:cxn modelId="{6D52E1B2-5760-4243-B254-72220F2CB275}" type="presParOf" srcId="{E5D370C0-5EC1-4CAA-8519-961143ADB397}" destId="{D8AB4C33-EB9C-49BC-B8D2-1416EE9F3FE9}" srcOrd="9" destOrd="0" presId="urn:microsoft.com/office/officeart/2018/2/layout/IconVerticalSolidList"/>
    <dgm:cxn modelId="{CD39B9DF-7585-4D29-86DA-F60686DE897D}" type="presParOf" srcId="{E5D370C0-5EC1-4CAA-8519-961143ADB397}" destId="{7807F1F9-5F8E-4ED4-B281-96E61D523E3D}" srcOrd="10" destOrd="0" presId="urn:microsoft.com/office/officeart/2018/2/layout/IconVerticalSolidList"/>
    <dgm:cxn modelId="{62BC6281-1446-44FD-B178-FFB380AA4FC4}" type="presParOf" srcId="{7807F1F9-5F8E-4ED4-B281-96E61D523E3D}" destId="{1EA11D91-7716-46FE-8AA8-23CC0A4F3083}" srcOrd="0" destOrd="0" presId="urn:microsoft.com/office/officeart/2018/2/layout/IconVerticalSolidList"/>
    <dgm:cxn modelId="{5FD4DEFE-5B79-4671-B2D2-75ADD4E276F1}" type="presParOf" srcId="{7807F1F9-5F8E-4ED4-B281-96E61D523E3D}" destId="{9733181E-D71E-4781-A98C-18C05090FB12}" srcOrd="1" destOrd="0" presId="urn:microsoft.com/office/officeart/2018/2/layout/IconVerticalSolidList"/>
    <dgm:cxn modelId="{DDAEBA83-932F-48CB-99F6-D7626EED5534}" type="presParOf" srcId="{7807F1F9-5F8E-4ED4-B281-96E61D523E3D}" destId="{3F89EB05-0846-4BA0-9FB9-1166F53DF481}" srcOrd="2" destOrd="0" presId="urn:microsoft.com/office/officeart/2018/2/layout/IconVerticalSolidList"/>
    <dgm:cxn modelId="{997514ED-7960-40CC-88E9-25221F1ACDC0}" type="presParOf" srcId="{7807F1F9-5F8E-4ED4-B281-96E61D523E3D}" destId="{FF8AE265-2C1A-4425-A26C-9BB21A995A5E}" srcOrd="3" destOrd="0" presId="urn:microsoft.com/office/officeart/2018/2/layout/IconVerticalSolidList"/>
    <dgm:cxn modelId="{B8F47A16-1493-456A-A008-B418C26D0140}" type="presParOf" srcId="{E5D370C0-5EC1-4CAA-8519-961143ADB397}" destId="{B1125B81-157A-413A-A55A-07390825644B}" srcOrd="11" destOrd="0" presId="urn:microsoft.com/office/officeart/2018/2/layout/IconVerticalSolidList"/>
    <dgm:cxn modelId="{4136EF31-8D8C-4FDC-831E-73F18E6A91A0}" type="presParOf" srcId="{E5D370C0-5EC1-4CAA-8519-961143ADB397}" destId="{65925412-F3FC-4D4A-8663-89AF2B35517D}" srcOrd="12" destOrd="0" presId="urn:microsoft.com/office/officeart/2018/2/layout/IconVerticalSolidList"/>
    <dgm:cxn modelId="{F6C34125-4C69-47C8-97C0-2DD860D8D390}" type="presParOf" srcId="{65925412-F3FC-4D4A-8663-89AF2B35517D}" destId="{47F19151-381F-4037-8E4D-63909246A063}" srcOrd="0" destOrd="0" presId="urn:microsoft.com/office/officeart/2018/2/layout/IconVerticalSolidList"/>
    <dgm:cxn modelId="{41B88E4A-879F-43BF-B6AA-BD071E8339A9}" type="presParOf" srcId="{65925412-F3FC-4D4A-8663-89AF2B35517D}" destId="{31A39FA2-95A3-44AC-8EBD-8889FEFA8050}" srcOrd="1" destOrd="0" presId="urn:microsoft.com/office/officeart/2018/2/layout/IconVerticalSolidList"/>
    <dgm:cxn modelId="{77B9D075-4038-4270-829A-36A3F6C1C7A9}" type="presParOf" srcId="{65925412-F3FC-4D4A-8663-89AF2B35517D}" destId="{B0F94A1F-811D-4352-AC2D-0779BF93F91C}" srcOrd="2" destOrd="0" presId="urn:microsoft.com/office/officeart/2018/2/layout/IconVerticalSolidList"/>
    <dgm:cxn modelId="{013F428C-6F29-4881-9EC5-C16CC8811125}" type="presParOf" srcId="{65925412-F3FC-4D4A-8663-89AF2B35517D}" destId="{95A2E012-89D5-46B8-A890-B224A2BB9E8E}" srcOrd="3" destOrd="0" presId="urn:microsoft.com/office/officeart/2018/2/layout/IconVerticalSolidList"/>
    <dgm:cxn modelId="{D716DBA8-1E27-408B-ADC6-EABA06397DEC}" type="presParOf" srcId="{E5D370C0-5EC1-4CAA-8519-961143ADB397}" destId="{FBF9753F-385B-4E02-9C53-13AC863ABE24}" srcOrd="13" destOrd="0" presId="urn:microsoft.com/office/officeart/2018/2/layout/IconVerticalSolidList"/>
    <dgm:cxn modelId="{64B34BB5-3619-43A1-81E2-F27337BCC3DD}" type="presParOf" srcId="{E5D370C0-5EC1-4CAA-8519-961143ADB397}" destId="{B9C315FD-3A8B-4EBF-9865-A3FD197C1EE6}" srcOrd="14" destOrd="0" presId="urn:microsoft.com/office/officeart/2018/2/layout/IconVerticalSolidList"/>
    <dgm:cxn modelId="{F3F64F38-E08E-4723-9A2D-A5B7770CB827}" type="presParOf" srcId="{B9C315FD-3A8B-4EBF-9865-A3FD197C1EE6}" destId="{C900D9A3-DECF-4040-9094-4854A3BE3A75}" srcOrd="0" destOrd="0" presId="urn:microsoft.com/office/officeart/2018/2/layout/IconVerticalSolidList"/>
    <dgm:cxn modelId="{62B80A65-73E9-4E58-936A-0C299DE7D302}" type="presParOf" srcId="{B9C315FD-3A8B-4EBF-9865-A3FD197C1EE6}" destId="{E74ADA21-CE39-4D7E-BEDA-3D757C9359F4}" srcOrd="1" destOrd="0" presId="urn:microsoft.com/office/officeart/2018/2/layout/IconVerticalSolidList"/>
    <dgm:cxn modelId="{C4820189-F62E-49BD-88AB-E95D9BAE3640}" type="presParOf" srcId="{B9C315FD-3A8B-4EBF-9865-A3FD197C1EE6}" destId="{FFDB2E9D-0E72-41B1-8F14-DC1830406675}" srcOrd="2" destOrd="0" presId="urn:microsoft.com/office/officeart/2018/2/layout/IconVerticalSolidList"/>
    <dgm:cxn modelId="{DF81E689-455F-48A4-A4C1-56CE19EA4141}" type="presParOf" srcId="{B9C315FD-3A8B-4EBF-9865-A3FD197C1EE6}" destId="{2E7A6E96-1A2D-4F8C-B9A4-4911E6A1E17A}" srcOrd="3" destOrd="0" presId="urn:microsoft.com/office/officeart/2018/2/layout/IconVerticalSolidList"/>
    <dgm:cxn modelId="{7B47553F-8BD0-4404-AC94-8ACCC46E7BBF}" type="presParOf" srcId="{E5D370C0-5EC1-4CAA-8519-961143ADB397}" destId="{1426F74A-EDFF-4A31-91C3-3D1FDE44CD0A}" srcOrd="15" destOrd="0" presId="urn:microsoft.com/office/officeart/2018/2/layout/IconVerticalSolidList"/>
    <dgm:cxn modelId="{CE4CBB4A-B2D5-4946-A27C-8B050E131A39}" type="presParOf" srcId="{E5D370C0-5EC1-4CAA-8519-961143ADB397}" destId="{9DE81CCB-2459-420A-9A5F-751571963822}" srcOrd="16" destOrd="0" presId="urn:microsoft.com/office/officeart/2018/2/layout/IconVerticalSolidList"/>
    <dgm:cxn modelId="{3E0AEB0F-DCB5-404B-9977-DC05200CF414}" type="presParOf" srcId="{9DE81CCB-2459-420A-9A5F-751571963822}" destId="{F76D6B62-EB76-4AD9-9026-1CC10658C077}" srcOrd="0" destOrd="0" presId="urn:microsoft.com/office/officeart/2018/2/layout/IconVerticalSolidList"/>
    <dgm:cxn modelId="{484F4716-91C4-45E9-AAEA-8542B01E8822}" type="presParOf" srcId="{9DE81CCB-2459-420A-9A5F-751571963822}" destId="{ED781FC0-A7EE-4626-9B94-4D843B59B295}" srcOrd="1" destOrd="0" presId="urn:microsoft.com/office/officeart/2018/2/layout/IconVerticalSolidList"/>
    <dgm:cxn modelId="{58E88E2B-F3BC-49F2-8526-CB993D9C2295}" type="presParOf" srcId="{9DE81CCB-2459-420A-9A5F-751571963822}" destId="{CB68B152-C9CD-4230-8AD6-D4DC4F95203F}" srcOrd="2" destOrd="0" presId="urn:microsoft.com/office/officeart/2018/2/layout/IconVerticalSolidList"/>
    <dgm:cxn modelId="{9E539D22-A053-449B-A528-5C2D5B7BC97E}" type="presParOf" srcId="{9DE81CCB-2459-420A-9A5F-751571963822}" destId="{AAC899E3-C2B6-4D65-94F5-EDA2020BAEC8}" srcOrd="3" destOrd="0" presId="urn:microsoft.com/office/officeart/2018/2/layout/IconVerticalSolidList"/>
    <dgm:cxn modelId="{3350A223-8FF5-4D7E-B880-7ED703004CC6}" type="presParOf" srcId="{E5D370C0-5EC1-4CAA-8519-961143ADB397}" destId="{AFBCB761-03D1-4301-9DC6-FC63FF876A08}" srcOrd="17" destOrd="0" presId="urn:microsoft.com/office/officeart/2018/2/layout/IconVerticalSolidList"/>
    <dgm:cxn modelId="{7F1B1183-690D-4F74-980E-F2465344FB33}" type="presParOf" srcId="{E5D370C0-5EC1-4CAA-8519-961143ADB397}" destId="{4CA04508-62C8-4E25-9DB0-7D1C59849C93}" srcOrd="18" destOrd="0" presId="urn:microsoft.com/office/officeart/2018/2/layout/IconVerticalSolidList"/>
    <dgm:cxn modelId="{1A2F9F85-1F8D-4B2E-83C6-A508BB23FDFE}" type="presParOf" srcId="{4CA04508-62C8-4E25-9DB0-7D1C59849C93}" destId="{43C568DC-72CB-441D-8565-8E2FE2D3423F}" srcOrd="0" destOrd="0" presId="urn:microsoft.com/office/officeart/2018/2/layout/IconVerticalSolidList"/>
    <dgm:cxn modelId="{A5F27D78-DB07-4147-812C-0A790BD956CC}" type="presParOf" srcId="{4CA04508-62C8-4E25-9DB0-7D1C59849C93}" destId="{DB91EAA0-1414-436A-95E4-91847438947C}" srcOrd="1" destOrd="0" presId="urn:microsoft.com/office/officeart/2018/2/layout/IconVerticalSolidList"/>
    <dgm:cxn modelId="{FF5A1609-3C8E-41C8-B7E5-41CFE10E9DE2}" type="presParOf" srcId="{4CA04508-62C8-4E25-9DB0-7D1C59849C93}" destId="{15C1B852-6BA7-4E34-97C2-BCBCBEC337C5}" srcOrd="2" destOrd="0" presId="urn:microsoft.com/office/officeart/2018/2/layout/IconVerticalSolidList"/>
    <dgm:cxn modelId="{C2D582FC-C6F6-422F-9D1E-C0E029873A81}" type="presParOf" srcId="{4CA04508-62C8-4E25-9DB0-7D1C59849C93}" destId="{F9EE32E5-2691-4D0A-BF41-DD73DA13CB4C}" srcOrd="3" destOrd="0" presId="urn:microsoft.com/office/officeart/2018/2/layout/IconVerticalSolidList"/>
    <dgm:cxn modelId="{31331E67-ED28-43CA-893F-73C46BB3A4F3}" type="presParOf" srcId="{E5D370C0-5EC1-4CAA-8519-961143ADB397}" destId="{45DD4A35-A191-49C9-AE6C-D02A905F1110}" srcOrd="19" destOrd="0" presId="urn:microsoft.com/office/officeart/2018/2/layout/IconVerticalSolidList"/>
    <dgm:cxn modelId="{3F37DEDC-67F3-442F-B6A6-2C68E6AFF159}" type="presParOf" srcId="{E5D370C0-5EC1-4CAA-8519-961143ADB397}" destId="{A2C74162-0F74-4FB2-84E4-3AA6ABC18D67}" srcOrd="20" destOrd="0" presId="urn:microsoft.com/office/officeart/2018/2/layout/IconVerticalSolidList"/>
    <dgm:cxn modelId="{FFB3057D-19DA-49F6-A24E-20FBED4064F2}" type="presParOf" srcId="{A2C74162-0F74-4FB2-84E4-3AA6ABC18D67}" destId="{AB447D81-70FC-4C1F-BBED-F6BD8D69BE54}" srcOrd="0" destOrd="0" presId="urn:microsoft.com/office/officeart/2018/2/layout/IconVerticalSolidList"/>
    <dgm:cxn modelId="{25BDFE5A-9B8E-4054-8291-59A542C9DAEA}" type="presParOf" srcId="{A2C74162-0F74-4FB2-84E4-3AA6ABC18D67}" destId="{0689B5ED-71BF-4E9A-9426-8FB53BD9BED6}" srcOrd="1" destOrd="0" presId="urn:microsoft.com/office/officeart/2018/2/layout/IconVerticalSolidList"/>
    <dgm:cxn modelId="{8FE43D7C-31A4-4571-81EB-132E3C49670D}" type="presParOf" srcId="{A2C74162-0F74-4FB2-84E4-3AA6ABC18D67}" destId="{B867DA6F-BF4E-4FF4-8762-A930CBB92B7F}" srcOrd="2" destOrd="0" presId="urn:microsoft.com/office/officeart/2018/2/layout/IconVerticalSolidList"/>
    <dgm:cxn modelId="{B2547B68-3D6D-4D03-BEE5-1E11F1E91E6E}" type="presParOf" srcId="{A2C74162-0F74-4FB2-84E4-3AA6ABC18D67}" destId="{DC10A6A8-581C-487D-9202-BA464CADF9B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0532DE-2BA6-488A-913C-481E3A8493F3}">
      <dsp:nvSpPr>
        <dsp:cNvPr id="0" name=""/>
        <dsp:cNvSpPr/>
      </dsp:nvSpPr>
      <dsp:spPr>
        <a:xfrm>
          <a:off x="0" y="783"/>
          <a:ext cx="9810750" cy="327967"/>
        </a:xfrm>
        <a:prstGeom prst="roundRect">
          <a:avLst>
            <a:gd name="adj" fmla="val 10000"/>
          </a:avLst>
        </a:prstGeom>
        <a:solidFill>
          <a:srgbClr val="92D050"/>
        </a:solidFill>
        <a:ln>
          <a:solidFill>
            <a:srgbClr val="002060"/>
          </a:solidFill>
        </a:ln>
        <a:effectLst/>
      </dsp:spPr>
      <dsp:style>
        <a:lnRef idx="0">
          <a:scrgbClr r="0" g="0" b="0"/>
        </a:lnRef>
        <a:fillRef idx="1">
          <a:scrgbClr r="0" g="0" b="0"/>
        </a:fillRef>
        <a:effectRef idx="0">
          <a:scrgbClr r="0" g="0" b="0"/>
        </a:effectRef>
        <a:fontRef idx="minor"/>
      </dsp:style>
    </dsp:sp>
    <dsp:sp modelId="{BA5774E4-485B-49D9-AF13-32D6398C56B6}">
      <dsp:nvSpPr>
        <dsp:cNvPr id="0" name=""/>
        <dsp:cNvSpPr/>
      </dsp:nvSpPr>
      <dsp:spPr>
        <a:xfrm>
          <a:off x="99210" y="74576"/>
          <a:ext cx="180381" cy="180381"/>
        </a:xfrm>
        <a:prstGeom prst="rect">
          <a:avLst/>
        </a:prstGeom>
        <a:blipFill>
          <a:blip xmlns:r="http://schemas.openxmlformats.org/officeDocument/2006/relationships" r:embed="rId1">
            <a:duotone>
              <a:schemeClr val="accent1">
                <a:hueOff val="0"/>
                <a:satOff val="0"/>
                <a:lumOff val="0"/>
                <a:alphaOff val="0"/>
                <a:shade val="20000"/>
                <a:satMod val="200000"/>
              </a:schemeClr>
              <a:schemeClr val="accent1">
                <a:hueOff val="0"/>
                <a:satOff val="0"/>
                <a:lumOff val="0"/>
                <a:alphaOff val="0"/>
                <a:tint val="12000"/>
                <a:satMod val="19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1709B2-C638-4236-BB76-D94868CAD29B}">
      <dsp:nvSpPr>
        <dsp:cNvPr id="0" name=""/>
        <dsp:cNvSpPr/>
      </dsp:nvSpPr>
      <dsp:spPr>
        <a:xfrm>
          <a:off x="378802" y="0"/>
          <a:ext cx="9431947" cy="327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710" tIns="34710" rIns="34710" bIns="34710" numCol="1" spcCol="1270" anchor="ctr" anchorCtr="0">
          <a:noAutofit/>
        </a:bodyPr>
        <a:lstStyle/>
        <a:p>
          <a:pPr marL="0" lvl="0" indent="0" algn="l" defTabSz="711200">
            <a:lnSpc>
              <a:spcPct val="100000"/>
            </a:lnSpc>
            <a:spcBef>
              <a:spcPct val="0"/>
            </a:spcBef>
            <a:spcAft>
              <a:spcPct val="35000"/>
            </a:spcAft>
            <a:buNone/>
          </a:pPr>
          <a:r>
            <a:rPr lang="en-IN" sz="1600" b="0" kern="1200" dirty="0">
              <a:latin typeface="Arial" panose="020B0604020202020204" pitchFamily="34" charset="0"/>
              <a:cs typeface="Arial" panose="020B0604020202020204" pitchFamily="34" charset="0"/>
            </a:rPr>
            <a:t>Introduction</a:t>
          </a:r>
          <a:endParaRPr lang="en-US" sz="1600" b="0" kern="1200" dirty="0">
            <a:latin typeface="Arial" panose="020B0604020202020204" pitchFamily="34" charset="0"/>
            <a:cs typeface="Arial" panose="020B0604020202020204" pitchFamily="34" charset="0"/>
          </a:endParaRPr>
        </a:p>
      </dsp:txBody>
      <dsp:txXfrm>
        <a:off x="378802" y="0"/>
        <a:ext cx="9431947" cy="327967"/>
      </dsp:txXfrm>
    </dsp:sp>
    <dsp:sp modelId="{37239E12-C9A6-4B48-BA68-E4F41695F064}">
      <dsp:nvSpPr>
        <dsp:cNvPr id="0" name=""/>
        <dsp:cNvSpPr/>
      </dsp:nvSpPr>
      <dsp:spPr>
        <a:xfrm>
          <a:off x="0" y="410742"/>
          <a:ext cx="9810750" cy="327967"/>
        </a:xfrm>
        <a:prstGeom prst="roundRect">
          <a:avLst>
            <a:gd name="adj" fmla="val 10000"/>
          </a:avLst>
        </a:prstGeom>
        <a:solidFill>
          <a:srgbClr val="92D050"/>
        </a:solidFill>
        <a:ln>
          <a:solidFill>
            <a:schemeClr val="tx1"/>
          </a:solidFill>
        </a:ln>
        <a:effectLst/>
      </dsp:spPr>
      <dsp:style>
        <a:lnRef idx="0">
          <a:scrgbClr r="0" g="0" b="0"/>
        </a:lnRef>
        <a:fillRef idx="1">
          <a:scrgbClr r="0" g="0" b="0"/>
        </a:fillRef>
        <a:effectRef idx="0">
          <a:scrgbClr r="0" g="0" b="0"/>
        </a:effectRef>
        <a:fontRef idx="minor"/>
      </dsp:style>
    </dsp:sp>
    <dsp:sp modelId="{EA38D779-A534-4534-AA5A-476638937AE1}">
      <dsp:nvSpPr>
        <dsp:cNvPr id="0" name=""/>
        <dsp:cNvSpPr/>
      </dsp:nvSpPr>
      <dsp:spPr>
        <a:xfrm>
          <a:off x="99210" y="484535"/>
          <a:ext cx="180381" cy="180381"/>
        </a:xfrm>
        <a:prstGeom prst="rect">
          <a:avLst/>
        </a:prstGeom>
        <a:blipFill>
          <a:blip xmlns:r="http://schemas.openxmlformats.org/officeDocument/2006/relationships" r:embed="rId3">
            <a:duotone>
              <a:schemeClr val="accent1">
                <a:hueOff val="0"/>
                <a:satOff val="0"/>
                <a:lumOff val="0"/>
                <a:alphaOff val="0"/>
                <a:shade val="20000"/>
                <a:satMod val="200000"/>
              </a:schemeClr>
              <a:schemeClr val="accent1">
                <a:hueOff val="0"/>
                <a:satOff val="0"/>
                <a:lumOff val="0"/>
                <a:alphaOff val="0"/>
                <a:tint val="12000"/>
                <a:satMod val="19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11520-2885-4C10-B116-6EA67F761189}">
      <dsp:nvSpPr>
        <dsp:cNvPr id="0" name=""/>
        <dsp:cNvSpPr/>
      </dsp:nvSpPr>
      <dsp:spPr>
        <a:xfrm>
          <a:off x="378802" y="410742"/>
          <a:ext cx="9431947" cy="327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710" tIns="34710" rIns="34710" bIns="34710" numCol="1" spcCol="1270" anchor="ctr" anchorCtr="0">
          <a:noAutofit/>
        </a:bodyPr>
        <a:lstStyle/>
        <a:p>
          <a:pPr marL="0" lvl="0" indent="0" algn="l" defTabSz="711200">
            <a:lnSpc>
              <a:spcPct val="100000"/>
            </a:lnSpc>
            <a:spcBef>
              <a:spcPct val="0"/>
            </a:spcBef>
            <a:spcAft>
              <a:spcPct val="35000"/>
            </a:spcAft>
            <a:buNone/>
          </a:pPr>
          <a:r>
            <a:rPr lang="en-IN" sz="1600" b="0" kern="1200" dirty="0">
              <a:latin typeface="Arial" panose="020B0604020202020204" pitchFamily="34" charset="0"/>
              <a:cs typeface="Arial" panose="020B0604020202020204" pitchFamily="34" charset="0"/>
            </a:rPr>
            <a:t>Literature Review</a:t>
          </a:r>
          <a:endParaRPr lang="en-US" sz="1600" b="0" kern="1200" dirty="0">
            <a:latin typeface="Arial" panose="020B0604020202020204" pitchFamily="34" charset="0"/>
            <a:cs typeface="Arial" panose="020B0604020202020204" pitchFamily="34" charset="0"/>
          </a:endParaRPr>
        </a:p>
      </dsp:txBody>
      <dsp:txXfrm>
        <a:off x="378802" y="410742"/>
        <a:ext cx="9431947" cy="327967"/>
      </dsp:txXfrm>
    </dsp:sp>
    <dsp:sp modelId="{2B1A6D72-3117-46AB-B1E1-3DA0B2D1857D}">
      <dsp:nvSpPr>
        <dsp:cNvPr id="0" name=""/>
        <dsp:cNvSpPr/>
      </dsp:nvSpPr>
      <dsp:spPr>
        <a:xfrm>
          <a:off x="0" y="820701"/>
          <a:ext cx="9810750" cy="327967"/>
        </a:xfrm>
        <a:prstGeom prst="roundRect">
          <a:avLst>
            <a:gd name="adj" fmla="val 10000"/>
          </a:avLst>
        </a:prstGeom>
        <a:solidFill>
          <a:srgbClr val="92D050"/>
        </a:solidFill>
        <a:ln>
          <a:solidFill>
            <a:schemeClr val="tx1"/>
          </a:solidFill>
        </a:ln>
        <a:effectLst/>
      </dsp:spPr>
      <dsp:style>
        <a:lnRef idx="0">
          <a:scrgbClr r="0" g="0" b="0"/>
        </a:lnRef>
        <a:fillRef idx="1">
          <a:scrgbClr r="0" g="0" b="0"/>
        </a:fillRef>
        <a:effectRef idx="0">
          <a:scrgbClr r="0" g="0" b="0"/>
        </a:effectRef>
        <a:fontRef idx="minor"/>
      </dsp:style>
    </dsp:sp>
    <dsp:sp modelId="{979B7603-FD26-42B3-8928-97F8A2954EDF}">
      <dsp:nvSpPr>
        <dsp:cNvPr id="0" name=""/>
        <dsp:cNvSpPr/>
      </dsp:nvSpPr>
      <dsp:spPr>
        <a:xfrm>
          <a:off x="99210" y="894494"/>
          <a:ext cx="180381" cy="180381"/>
        </a:xfrm>
        <a:prstGeom prst="rect">
          <a:avLst/>
        </a:prstGeom>
        <a:blipFill>
          <a:blip xmlns:r="http://schemas.openxmlformats.org/officeDocument/2006/relationships" r:embed="rId5">
            <a:duotone>
              <a:schemeClr val="accent1">
                <a:hueOff val="0"/>
                <a:satOff val="0"/>
                <a:lumOff val="0"/>
                <a:alphaOff val="0"/>
                <a:shade val="20000"/>
                <a:satMod val="200000"/>
              </a:schemeClr>
              <a:schemeClr val="accent1">
                <a:hueOff val="0"/>
                <a:satOff val="0"/>
                <a:lumOff val="0"/>
                <a:alphaOff val="0"/>
                <a:tint val="12000"/>
                <a:satMod val="190000"/>
              </a:schemeClr>
            </a:duotone>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16C737-878F-4984-926A-EB0A82503882}">
      <dsp:nvSpPr>
        <dsp:cNvPr id="0" name=""/>
        <dsp:cNvSpPr/>
      </dsp:nvSpPr>
      <dsp:spPr>
        <a:xfrm>
          <a:off x="378802" y="820701"/>
          <a:ext cx="9431947" cy="327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710" tIns="34710" rIns="34710" bIns="34710" numCol="1" spcCol="1270" anchor="ctr" anchorCtr="0">
          <a:noAutofit/>
        </a:bodyPr>
        <a:lstStyle/>
        <a:p>
          <a:pPr marL="0" lvl="0" indent="0" algn="l" defTabSz="711200">
            <a:lnSpc>
              <a:spcPct val="100000"/>
            </a:lnSpc>
            <a:spcBef>
              <a:spcPct val="0"/>
            </a:spcBef>
            <a:spcAft>
              <a:spcPct val="35000"/>
            </a:spcAft>
            <a:buNone/>
          </a:pPr>
          <a:r>
            <a:rPr lang="en-IN" sz="1600" b="0" kern="1200" dirty="0">
              <a:latin typeface="Arial" panose="020B0604020202020204" pitchFamily="34" charset="0"/>
              <a:cs typeface="Arial" panose="020B0604020202020204" pitchFamily="34" charset="0"/>
            </a:rPr>
            <a:t>Methodology</a:t>
          </a:r>
          <a:endParaRPr lang="en-US" sz="1600" b="0" kern="1200" dirty="0">
            <a:latin typeface="Arial" panose="020B0604020202020204" pitchFamily="34" charset="0"/>
            <a:cs typeface="Arial" panose="020B0604020202020204" pitchFamily="34" charset="0"/>
          </a:endParaRPr>
        </a:p>
      </dsp:txBody>
      <dsp:txXfrm>
        <a:off x="378802" y="820701"/>
        <a:ext cx="9431947" cy="327967"/>
      </dsp:txXfrm>
    </dsp:sp>
    <dsp:sp modelId="{8C3FE71B-047D-40B9-BB70-4C65DDA3051F}">
      <dsp:nvSpPr>
        <dsp:cNvPr id="0" name=""/>
        <dsp:cNvSpPr/>
      </dsp:nvSpPr>
      <dsp:spPr>
        <a:xfrm>
          <a:off x="0" y="1230660"/>
          <a:ext cx="9810750" cy="327967"/>
        </a:xfrm>
        <a:prstGeom prst="roundRect">
          <a:avLst>
            <a:gd name="adj" fmla="val 10000"/>
          </a:avLst>
        </a:prstGeom>
        <a:solidFill>
          <a:srgbClr val="92D050"/>
        </a:solidFill>
        <a:ln>
          <a:solidFill>
            <a:schemeClr val="tx1"/>
          </a:solidFill>
        </a:ln>
        <a:effectLst/>
      </dsp:spPr>
      <dsp:style>
        <a:lnRef idx="0">
          <a:scrgbClr r="0" g="0" b="0"/>
        </a:lnRef>
        <a:fillRef idx="1">
          <a:scrgbClr r="0" g="0" b="0"/>
        </a:fillRef>
        <a:effectRef idx="0">
          <a:scrgbClr r="0" g="0" b="0"/>
        </a:effectRef>
        <a:fontRef idx="minor"/>
      </dsp:style>
    </dsp:sp>
    <dsp:sp modelId="{FB3E8F6C-7005-4A95-8878-06B4C527F22A}">
      <dsp:nvSpPr>
        <dsp:cNvPr id="0" name=""/>
        <dsp:cNvSpPr/>
      </dsp:nvSpPr>
      <dsp:spPr>
        <a:xfrm>
          <a:off x="99210" y="1304453"/>
          <a:ext cx="180381" cy="180381"/>
        </a:xfrm>
        <a:prstGeom prst="rect">
          <a:avLst/>
        </a:prstGeom>
        <a:blipFill>
          <a:blip xmlns:r="http://schemas.openxmlformats.org/officeDocument/2006/relationships" r:embed="rId7">
            <a:duotone>
              <a:schemeClr val="accent1">
                <a:hueOff val="0"/>
                <a:satOff val="0"/>
                <a:lumOff val="0"/>
                <a:alphaOff val="0"/>
                <a:shade val="20000"/>
                <a:satMod val="200000"/>
              </a:schemeClr>
              <a:schemeClr val="accent1">
                <a:hueOff val="0"/>
                <a:satOff val="0"/>
                <a:lumOff val="0"/>
                <a:alphaOff val="0"/>
                <a:tint val="12000"/>
                <a:satMod val="190000"/>
              </a:schemeClr>
            </a:duotone>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DC0F11-490C-46B9-92B8-ED0013718467}">
      <dsp:nvSpPr>
        <dsp:cNvPr id="0" name=""/>
        <dsp:cNvSpPr/>
      </dsp:nvSpPr>
      <dsp:spPr>
        <a:xfrm>
          <a:off x="378802" y="1230660"/>
          <a:ext cx="9431947" cy="327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710" tIns="34710" rIns="34710" bIns="34710" numCol="1" spcCol="1270" anchor="ctr" anchorCtr="0">
          <a:noAutofit/>
        </a:bodyPr>
        <a:lstStyle/>
        <a:p>
          <a:pPr marL="0" lvl="0" indent="0" algn="l" defTabSz="711200">
            <a:lnSpc>
              <a:spcPct val="100000"/>
            </a:lnSpc>
            <a:spcBef>
              <a:spcPct val="0"/>
            </a:spcBef>
            <a:spcAft>
              <a:spcPct val="35000"/>
            </a:spcAft>
            <a:buNone/>
          </a:pPr>
          <a:r>
            <a:rPr lang="en-IN" sz="1600" b="0" kern="1200" dirty="0">
              <a:latin typeface="Arial" panose="020B0604020202020204" pitchFamily="34" charset="0"/>
              <a:cs typeface="Arial" panose="020B0604020202020204" pitchFamily="34" charset="0"/>
            </a:rPr>
            <a:t>Block Diagram</a:t>
          </a:r>
          <a:endParaRPr lang="en-US" sz="1600" b="0" kern="1200" dirty="0">
            <a:latin typeface="Arial" panose="020B0604020202020204" pitchFamily="34" charset="0"/>
            <a:cs typeface="Arial" panose="020B0604020202020204" pitchFamily="34" charset="0"/>
          </a:endParaRPr>
        </a:p>
      </dsp:txBody>
      <dsp:txXfrm>
        <a:off x="378802" y="1230660"/>
        <a:ext cx="9431947" cy="327967"/>
      </dsp:txXfrm>
    </dsp:sp>
    <dsp:sp modelId="{437F50F4-76D7-4153-800C-972CBC5BBECC}">
      <dsp:nvSpPr>
        <dsp:cNvPr id="0" name=""/>
        <dsp:cNvSpPr/>
      </dsp:nvSpPr>
      <dsp:spPr>
        <a:xfrm>
          <a:off x="0" y="1640619"/>
          <a:ext cx="9810750" cy="327967"/>
        </a:xfrm>
        <a:prstGeom prst="roundRect">
          <a:avLst>
            <a:gd name="adj" fmla="val 10000"/>
          </a:avLst>
        </a:prstGeom>
        <a:solidFill>
          <a:srgbClr val="92D050"/>
        </a:solidFill>
        <a:ln>
          <a:solidFill>
            <a:schemeClr val="tx1"/>
          </a:solidFill>
        </a:ln>
        <a:effectLst/>
      </dsp:spPr>
      <dsp:style>
        <a:lnRef idx="0">
          <a:scrgbClr r="0" g="0" b="0"/>
        </a:lnRef>
        <a:fillRef idx="1">
          <a:scrgbClr r="0" g="0" b="0"/>
        </a:fillRef>
        <a:effectRef idx="0">
          <a:scrgbClr r="0" g="0" b="0"/>
        </a:effectRef>
        <a:fontRef idx="minor"/>
      </dsp:style>
    </dsp:sp>
    <dsp:sp modelId="{C3B29D4B-176B-4E10-9E0F-7606AAF10A10}">
      <dsp:nvSpPr>
        <dsp:cNvPr id="0" name=""/>
        <dsp:cNvSpPr/>
      </dsp:nvSpPr>
      <dsp:spPr>
        <a:xfrm>
          <a:off x="99210" y="1714412"/>
          <a:ext cx="180381" cy="180381"/>
        </a:xfrm>
        <a:prstGeom prst="rect">
          <a:avLst/>
        </a:prstGeom>
        <a:blipFill>
          <a:blip xmlns:r="http://schemas.openxmlformats.org/officeDocument/2006/relationships" r:embed="rId9">
            <a:duotone>
              <a:schemeClr val="accent1">
                <a:hueOff val="0"/>
                <a:satOff val="0"/>
                <a:lumOff val="0"/>
                <a:alphaOff val="0"/>
                <a:shade val="20000"/>
                <a:satMod val="200000"/>
              </a:schemeClr>
              <a:schemeClr val="accent1">
                <a:hueOff val="0"/>
                <a:satOff val="0"/>
                <a:lumOff val="0"/>
                <a:alphaOff val="0"/>
                <a:tint val="12000"/>
                <a:satMod val="190000"/>
              </a:schemeClr>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CD4E5-780C-4DE7-849B-200CCC485E33}">
      <dsp:nvSpPr>
        <dsp:cNvPr id="0" name=""/>
        <dsp:cNvSpPr/>
      </dsp:nvSpPr>
      <dsp:spPr>
        <a:xfrm>
          <a:off x="378802" y="1640619"/>
          <a:ext cx="9431947" cy="327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710" tIns="34710" rIns="34710" bIns="34710" numCol="1" spcCol="1270" anchor="ctr" anchorCtr="0">
          <a:noAutofit/>
        </a:bodyPr>
        <a:lstStyle/>
        <a:p>
          <a:pPr marL="0" lvl="0" indent="0" algn="l" defTabSz="711200">
            <a:lnSpc>
              <a:spcPct val="100000"/>
            </a:lnSpc>
            <a:spcBef>
              <a:spcPct val="0"/>
            </a:spcBef>
            <a:spcAft>
              <a:spcPct val="35000"/>
            </a:spcAft>
            <a:buNone/>
          </a:pPr>
          <a:r>
            <a:rPr lang="en-IN" sz="1600" b="0" kern="1200" dirty="0">
              <a:latin typeface="Arial" panose="020B0604020202020204" pitchFamily="34" charset="0"/>
              <a:cs typeface="Arial" panose="020B0604020202020204" pitchFamily="34" charset="0"/>
            </a:rPr>
            <a:t>Experimentation and Results</a:t>
          </a:r>
          <a:endParaRPr lang="en-US" sz="1600" b="0" kern="1200" dirty="0">
            <a:latin typeface="Arial" panose="020B0604020202020204" pitchFamily="34" charset="0"/>
            <a:cs typeface="Arial" panose="020B0604020202020204" pitchFamily="34" charset="0"/>
          </a:endParaRPr>
        </a:p>
      </dsp:txBody>
      <dsp:txXfrm>
        <a:off x="378802" y="1640619"/>
        <a:ext cx="9431947" cy="327967"/>
      </dsp:txXfrm>
    </dsp:sp>
    <dsp:sp modelId="{1EA11D91-7716-46FE-8AA8-23CC0A4F3083}">
      <dsp:nvSpPr>
        <dsp:cNvPr id="0" name=""/>
        <dsp:cNvSpPr/>
      </dsp:nvSpPr>
      <dsp:spPr>
        <a:xfrm>
          <a:off x="0" y="2050578"/>
          <a:ext cx="9810750" cy="327967"/>
        </a:xfrm>
        <a:prstGeom prst="roundRect">
          <a:avLst>
            <a:gd name="adj" fmla="val 10000"/>
          </a:avLst>
        </a:prstGeom>
        <a:solidFill>
          <a:srgbClr val="92D050"/>
        </a:solidFill>
        <a:ln>
          <a:solidFill>
            <a:schemeClr val="tx1"/>
          </a:solidFill>
        </a:ln>
        <a:effectLst/>
      </dsp:spPr>
      <dsp:style>
        <a:lnRef idx="0">
          <a:scrgbClr r="0" g="0" b="0"/>
        </a:lnRef>
        <a:fillRef idx="1">
          <a:scrgbClr r="0" g="0" b="0"/>
        </a:fillRef>
        <a:effectRef idx="0">
          <a:scrgbClr r="0" g="0" b="0"/>
        </a:effectRef>
        <a:fontRef idx="minor"/>
      </dsp:style>
    </dsp:sp>
    <dsp:sp modelId="{9733181E-D71E-4781-A98C-18C05090FB12}">
      <dsp:nvSpPr>
        <dsp:cNvPr id="0" name=""/>
        <dsp:cNvSpPr/>
      </dsp:nvSpPr>
      <dsp:spPr>
        <a:xfrm>
          <a:off x="99210" y="2124371"/>
          <a:ext cx="180381" cy="180381"/>
        </a:xfrm>
        <a:prstGeom prst="rect">
          <a:avLst/>
        </a:prstGeom>
        <a:blipFill>
          <a:blip xmlns:r="http://schemas.openxmlformats.org/officeDocument/2006/relationships" r:embed="rId11">
            <a:duotone>
              <a:schemeClr val="accent1">
                <a:hueOff val="0"/>
                <a:satOff val="0"/>
                <a:lumOff val="0"/>
                <a:alphaOff val="0"/>
                <a:shade val="20000"/>
                <a:satMod val="200000"/>
              </a:schemeClr>
              <a:schemeClr val="accent1">
                <a:hueOff val="0"/>
                <a:satOff val="0"/>
                <a:lumOff val="0"/>
                <a:alphaOff val="0"/>
                <a:tint val="12000"/>
                <a:satMod val="190000"/>
              </a:schemeClr>
            </a:duotone>
            <a:extLst>
              <a:ext uri="{96DAC541-7B7A-43D3-8B79-37D633B846F1}">
                <asvg:svgBlip xmlns:asvg="http://schemas.microsoft.com/office/drawing/2016/SVG/main" r:embed="rId1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AE265-2C1A-4425-A26C-9BB21A995A5E}">
      <dsp:nvSpPr>
        <dsp:cNvPr id="0" name=""/>
        <dsp:cNvSpPr/>
      </dsp:nvSpPr>
      <dsp:spPr>
        <a:xfrm>
          <a:off x="378802" y="2050578"/>
          <a:ext cx="9431947" cy="327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710" tIns="34710" rIns="34710" bIns="34710" numCol="1" spcCol="1270" anchor="ctr" anchorCtr="0">
          <a:noAutofit/>
        </a:bodyPr>
        <a:lstStyle/>
        <a:p>
          <a:pPr marL="0" lvl="0" indent="0" algn="l" defTabSz="711200">
            <a:lnSpc>
              <a:spcPct val="100000"/>
            </a:lnSpc>
            <a:spcBef>
              <a:spcPct val="0"/>
            </a:spcBef>
            <a:spcAft>
              <a:spcPct val="35000"/>
            </a:spcAft>
            <a:buNone/>
          </a:pPr>
          <a:r>
            <a:rPr lang="en-IN" sz="1600" b="0" kern="1200" dirty="0">
              <a:latin typeface="Arial" panose="020B0604020202020204" pitchFamily="34" charset="0"/>
              <a:cs typeface="Arial" panose="020B0604020202020204" pitchFamily="34" charset="0"/>
            </a:rPr>
            <a:t>Strength and Weakness</a:t>
          </a:r>
          <a:endParaRPr lang="en-US" sz="1600" b="0" kern="1200" dirty="0">
            <a:latin typeface="Arial" panose="020B0604020202020204" pitchFamily="34" charset="0"/>
            <a:cs typeface="Arial" panose="020B0604020202020204" pitchFamily="34" charset="0"/>
          </a:endParaRPr>
        </a:p>
      </dsp:txBody>
      <dsp:txXfrm>
        <a:off x="378802" y="2050578"/>
        <a:ext cx="9431947" cy="327967"/>
      </dsp:txXfrm>
    </dsp:sp>
    <dsp:sp modelId="{47F19151-381F-4037-8E4D-63909246A063}">
      <dsp:nvSpPr>
        <dsp:cNvPr id="0" name=""/>
        <dsp:cNvSpPr/>
      </dsp:nvSpPr>
      <dsp:spPr>
        <a:xfrm>
          <a:off x="0" y="2473879"/>
          <a:ext cx="9810750" cy="327967"/>
        </a:xfrm>
        <a:prstGeom prst="roundRect">
          <a:avLst>
            <a:gd name="adj" fmla="val 10000"/>
          </a:avLst>
        </a:prstGeom>
        <a:solidFill>
          <a:srgbClr val="92D050"/>
        </a:solidFill>
        <a:ln>
          <a:solidFill>
            <a:schemeClr val="tx1"/>
          </a:solidFill>
        </a:ln>
        <a:effectLst/>
      </dsp:spPr>
      <dsp:style>
        <a:lnRef idx="0">
          <a:scrgbClr r="0" g="0" b="0"/>
        </a:lnRef>
        <a:fillRef idx="1">
          <a:scrgbClr r="0" g="0" b="0"/>
        </a:fillRef>
        <a:effectRef idx="0">
          <a:scrgbClr r="0" g="0" b="0"/>
        </a:effectRef>
        <a:fontRef idx="minor"/>
      </dsp:style>
    </dsp:sp>
    <dsp:sp modelId="{31A39FA2-95A3-44AC-8EBD-8889FEFA8050}">
      <dsp:nvSpPr>
        <dsp:cNvPr id="0" name=""/>
        <dsp:cNvSpPr/>
      </dsp:nvSpPr>
      <dsp:spPr>
        <a:xfrm>
          <a:off x="99210" y="2534330"/>
          <a:ext cx="180381" cy="180381"/>
        </a:xfrm>
        <a:prstGeom prst="rect">
          <a:avLst/>
        </a:prstGeom>
        <a:blipFill>
          <a:blip xmlns:r="http://schemas.openxmlformats.org/officeDocument/2006/relationships" r:embed="rId13">
            <a:duotone>
              <a:schemeClr val="accent1">
                <a:hueOff val="0"/>
                <a:satOff val="0"/>
                <a:lumOff val="0"/>
                <a:alphaOff val="0"/>
                <a:shade val="20000"/>
                <a:satMod val="200000"/>
              </a:schemeClr>
              <a:schemeClr val="accent1">
                <a:hueOff val="0"/>
                <a:satOff val="0"/>
                <a:lumOff val="0"/>
                <a:alphaOff val="0"/>
                <a:tint val="12000"/>
                <a:satMod val="190000"/>
              </a:schemeClr>
            </a:duotone>
            <a:extLst>
              <a:ext uri="{96DAC541-7B7A-43D3-8B79-37D633B846F1}">
                <asvg:svgBlip xmlns:asvg="http://schemas.microsoft.com/office/drawing/2016/SVG/main" r:embed="rId1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A2E012-89D5-46B8-A890-B224A2BB9E8E}">
      <dsp:nvSpPr>
        <dsp:cNvPr id="0" name=""/>
        <dsp:cNvSpPr/>
      </dsp:nvSpPr>
      <dsp:spPr>
        <a:xfrm>
          <a:off x="378802" y="2460537"/>
          <a:ext cx="9431947" cy="327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710" tIns="34710" rIns="34710" bIns="34710" numCol="1" spcCol="1270" anchor="ctr" anchorCtr="0">
          <a:noAutofit/>
        </a:bodyPr>
        <a:lstStyle/>
        <a:p>
          <a:pPr marL="0" lvl="0" indent="0" algn="l" defTabSz="711200">
            <a:lnSpc>
              <a:spcPct val="100000"/>
            </a:lnSpc>
            <a:spcBef>
              <a:spcPct val="0"/>
            </a:spcBef>
            <a:spcAft>
              <a:spcPct val="35000"/>
            </a:spcAft>
            <a:buNone/>
          </a:pPr>
          <a:r>
            <a:rPr lang="en-IN" sz="1600" b="0" kern="1200" dirty="0">
              <a:latin typeface="Arial" panose="020B0604020202020204" pitchFamily="34" charset="0"/>
              <a:cs typeface="Arial" panose="020B0604020202020204" pitchFamily="34" charset="0"/>
            </a:rPr>
            <a:t>Costing of Project</a:t>
          </a:r>
          <a:endParaRPr lang="en-US" sz="1600" b="0" kern="1200" dirty="0">
            <a:latin typeface="Arial" panose="020B0604020202020204" pitchFamily="34" charset="0"/>
            <a:cs typeface="Arial" panose="020B0604020202020204" pitchFamily="34" charset="0"/>
          </a:endParaRPr>
        </a:p>
      </dsp:txBody>
      <dsp:txXfrm>
        <a:off x="378802" y="2460537"/>
        <a:ext cx="9431947" cy="327967"/>
      </dsp:txXfrm>
    </dsp:sp>
    <dsp:sp modelId="{C900D9A3-DECF-4040-9094-4854A3BE3A75}">
      <dsp:nvSpPr>
        <dsp:cNvPr id="0" name=""/>
        <dsp:cNvSpPr/>
      </dsp:nvSpPr>
      <dsp:spPr>
        <a:xfrm>
          <a:off x="0" y="2863829"/>
          <a:ext cx="9810750" cy="327967"/>
        </a:xfrm>
        <a:prstGeom prst="roundRect">
          <a:avLst>
            <a:gd name="adj" fmla="val 10000"/>
          </a:avLst>
        </a:prstGeom>
        <a:solidFill>
          <a:srgbClr val="92D050"/>
        </a:solidFill>
        <a:ln>
          <a:solidFill>
            <a:schemeClr val="tx1"/>
          </a:solidFill>
        </a:ln>
        <a:effectLst/>
      </dsp:spPr>
      <dsp:style>
        <a:lnRef idx="0">
          <a:scrgbClr r="0" g="0" b="0"/>
        </a:lnRef>
        <a:fillRef idx="1">
          <a:scrgbClr r="0" g="0" b="0"/>
        </a:fillRef>
        <a:effectRef idx="0">
          <a:scrgbClr r="0" g="0" b="0"/>
        </a:effectRef>
        <a:fontRef idx="minor"/>
      </dsp:style>
    </dsp:sp>
    <dsp:sp modelId="{E74ADA21-CE39-4D7E-BEDA-3D757C9359F4}">
      <dsp:nvSpPr>
        <dsp:cNvPr id="0" name=""/>
        <dsp:cNvSpPr/>
      </dsp:nvSpPr>
      <dsp:spPr>
        <a:xfrm>
          <a:off x="99210" y="2944289"/>
          <a:ext cx="180381" cy="180381"/>
        </a:xfrm>
        <a:prstGeom prst="rect">
          <a:avLst/>
        </a:prstGeom>
        <a:blipFill>
          <a:blip xmlns:r="http://schemas.openxmlformats.org/officeDocument/2006/relationships" r:embed="rId15">
            <a:duotone>
              <a:schemeClr val="accent1">
                <a:hueOff val="0"/>
                <a:satOff val="0"/>
                <a:lumOff val="0"/>
                <a:alphaOff val="0"/>
                <a:shade val="20000"/>
                <a:satMod val="200000"/>
              </a:schemeClr>
              <a:schemeClr val="accent1">
                <a:hueOff val="0"/>
                <a:satOff val="0"/>
                <a:lumOff val="0"/>
                <a:alphaOff val="0"/>
                <a:tint val="12000"/>
                <a:satMod val="190000"/>
              </a:schemeClr>
            </a:duotone>
            <a:extLst>
              <a:ext uri="{96DAC541-7B7A-43D3-8B79-37D633B846F1}">
                <asvg:svgBlip xmlns:asvg="http://schemas.microsoft.com/office/drawing/2016/SVG/main" r:embed="rId1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7A6E96-1A2D-4F8C-B9A4-4911E6A1E17A}">
      <dsp:nvSpPr>
        <dsp:cNvPr id="0" name=""/>
        <dsp:cNvSpPr/>
      </dsp:nvSpPr>
      <dsp:spPr>
        <a:xfrm>
          <a:off x="378802" y="2870496"/>
          <a:ext cx="9431947" cy="327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710" tIns="34710" rIns="34710" bIns="34710" numCol="1" spcCol="1270" anchor="ctr" anchorCtr="0">
          <a:noAutofit/>
        </a:bodyPr>
        <a:lstStyle/>
        <a:p>
          <a:pPr marL="0" lvl="0" indent="0" algn="l" defTabSz="711200">
            <a:lnSpc>
              <a:spcPct val="100000"/>
            </a:lnSpc>
            <a:spcBef>
              <a:spcPct val="0"/>
            </a:spcBef>
            <a:spcAft>
              <a:spcPct val="35000"/>
            </a:spcAft>
            <a:buNone/>
          </a:pPr>
          <a:r>
            <a:rPr lang="en-IN" sz="1600" b="0" kern="1200" dirty="0">
              <a:latin typeface="Arial" panose="020B0604020202020204" pitchFamily="34" charset="0"/>
              <a:cs typeface="Arial" panose="020B0604020202020204" pitchFamily="34" charset="0"/>
            </a:rPr>
            <a:t>Plan of work</a:t>
          </a:r>
          <a:endParaRPr lang="en-IN" sz="1600" kern="1200" dirty="0"/>
        </a:p>
      </dsp:txBody>
      <dsp:txXfrm>
        <a:off x="378802" y="2870496"/>
        <a:ext cx="9431947" cy="327967"/>
      </dsp:txXfrm>
    </dsp:sp>
    <dsp:sp modelId="{F76D6B62-EB76-4AD9-9026-1CC10658C077}">
      <dsp:nvSpPr>
        <dsp:cNvPr id="0" name=""/>
        <dsp:cNvSpPr/>
      </dsp:nvSpPr>
      <dsp:spPr>
        <a:xfrm>
          <a:off x="0" y="3244077"/>
          <a:ext cx="9810750" cy="327967"/>
        </a:xfrm>
        <a:prstGeom prst="roundRect">
          <a:avLst>
            <a:gd name="adj" fmla="val 10000"/>
          </a:avLst>
        </a:prstGeom>
        <a:solidFill>
          <a:srgbClr val="92D050"/>
        </a:solidFill>
        <a:ln>
          <a:solidFill>
            <a:srgbClr val="002060"/>
          </a:solidFill>
        </a:ln>
        <a:effectLst/>
      </dsp:spPr>
      <dsp:style>
        <a:lnRef idx="0">
          <a:scrgbClr r="0" g="0" b="0"/>
        </a:lnRef>
        <a:fillRef idx="1">
          <a:scrgbClr r="0" g="0" b="0"/>
        </a:fillRef>
        <a:effectRef idx="0">
          <a:scrgbClr r="0" g="0" b="0"/>
        </a:effectRef>
        <a:fontRef idx="minor"/>
      </dsp:style>
    </dsp:sp>
    <dsp:sp modelId="{ED781FC0-A7EE-4626-9B94-4D843B59B295}">
      <dsp:nvSpPr>
        <dsp:cNvPr id="0" name=""/>
        <dsp:cNvSpPr/>
      </dsp:nvSpPr>
      <dsp:spPr>
        <a:xfrm>
          <a:off x="102637" y="3726228"/>
          <a:ext cx="180381" cy="180381"/>
        </a:xfrm>
        <a:prstGeom prst="rect">
          <a:avLst/>
        </a:prstGeom>
        <a:blipFill>
          <a:blip xmlns:r="http://schemas.openxmlformats.org/officeDocument/2006/relationships" r:embed="rId17">
            <a:duotone>
              <a:schemeClr val="accent1">
                <a:hueOff val="0"/>
                <a:satOff val="0"/>
                <a:lumOff val="0"/>
                <a:alphaOff val="0"/>
                <a:shade val="20000"/>
                <a:satMod val="200000"/>
              </a:schemeClr>
              <a:schemeClr val="accent1">
                <a:hueOff val="0"/>
                <a:satOff val="0"/>
                <a:lumOff val="0"/>
                <a:alphaOff val="0"/>
                <a:tint val="12000"/>
                <a:satMod val="190000"/>
              </a:schemeClr>
            </a:duotone>
            <a:extLst>
              <a:ext uri="{96DAC541-7B7A-43D3-8B79-37D633B846F1}">
                <asvg:svgBlip xmlns:asvg="http://schemas.microsoft.com/office/drawing/2016/SVG/main" r:embed="rId1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C899E3-C2B6-4D65-94F5-EDA2020BAEC8}">
      <dsp:nvSpPr>
        <dsp:cNvPr id="0" name=""/>
        <dsp:cNvSpPr/>
      </dsp:nvSpPr>
      <dsp:spPr>
        <a:xfrm>
          <a:off x="378802" y="3280455"/>
          <a:ext cx="9431947" cy="327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710" tIns="34710" rIns="34710" bIns="34710" numCol="1" spcCol="1270" anchor="ctr" anchorCtr="0">
          <a:noAutofit/>
        </a:bodyPr>
        <a:lstStyle/>
        <a:p>
          <a:pPr marL="0" lvl="0" indent="0" algn="l" defTabSz="711200">
            <a:lnSpc>
              <a:spcPct val="100000"/>
            </a:lnSpc>
            <a:spcBef>
              <a:spcPct val="0"/>
            </a:spcBef>
            <a:spcAft>
              <a:spcPct val="35000"/>
            </a:spcAft>
            <a:buNone/>
          </a:pPr>
          <a:endParaRPr lang="en-US" sz="1600" b="0" kern="1200" dirty="0">
            <a:latin typeface="Arial" panose="020B0604020202020204" pitchFamily="34" charset="0"/>
            <a:cs typeface="Arial" panose="020B0604020202020204" pitchFamily="34" charset="0"/>
          </a:endParaRPr>
        </a:p>
      </dsp:txBody>
      <dsp:txXfrm>
        <a:off x="378802" y="3280455"/>
        <a:ext cx="9431947" cy="327967"/>
      </dsp:txXfrm>
    </dsp:sp>
    <dsp:sp modelId="{43C568DC-72CB-441D-8565-8E2FE2D3423F}">
      <dsp:nvSpPr>
        <dsp:cNvPr id="0" name=""/>
        <dsp:cNvSpPr/>
      </dsp:nvSpPr>
      <dsp:spPr>
        <a:xfrm>
          <a:off x="0" y="3653288"/>
          <a:ext cx="9810750" cy="327967"/>
        </a:xfrm>
        <a:prstGeom prst="roundRect">
          <a:avLst>
            <a:gd name="adj" fmla="val 10000"/>
          </a:avLst>
        </a:prstGeom>
        <a:solidFill>
          <a:srgbClr val="92D050"/>
        </a:solidFill>
        <a:ln>
          <a:solidFill>
            <a:schemeClr val="tx1"/>
          </a:solidFill>
        </a:ln>
        <a:effectLst/>
      </dsp:spPr>
      <dsp:style>
        <a:lnRef idx="0">
          <a:scrgbClr r="0" g="0" b="0"/>
        </a:lnRef>
        <a:fillRef idx="1">
          <a:scrgbClr r="0" g="0" b="0"/>
        </a:fillRef>
        <a:effectRef idx="0">
          <a:scrgbClr r="0" g="0" b="0"/>
        </a:effectRef>
        <a:fontRef idx="minor"/>
      </dsp:style>
    </dsp:sp>
    <dsp:sp modelId="{DB91EAA0-1414-436A-95E4-91847438947C}">
      <dsp:nvSpPr>
        <dsp:cNvPr id="0" name=""/>
        <dsp:cNvSpPr/>
      </dsp:nvSpPr>
      <dsp:spPr>
        <a:xfrm>
          <a:off x="89880" y="3297676"/>
          <a:ext cx="180381" cy="180381"/>
        </a:xfrm>
        <a:prstGeom prst="rect">
          <a:avLst/>
        </a:prstGeom>
        <a:blipFill>
          <a:blip xmlns:r="http://schemas.openxmlformats.org/officeDocument/2006/relationships" r:embed="rId19">
            <a:duotone>
              <a:schemeClr val="accent1">
                <a:hueOff val="0"/>
                <a:satOff val="0"/>
                <a:lumOff val="0"/>
                <a:alphaOff val="0"/>
                <a:shade val="20000"/>
                <a:satMod val="200000"/>
              </a:schemeClr>
              <a:schemeClr val="accent1">
                <a:hueOff val="0"/>
                <a:satOff val="0"/>
                <a:lumOff val="0"/>
                <a:alphaOff val="0"/>
                <a:tint val="12000"/>
                <a:satMod val="190000"/>
              </a:schemeClr>
            </a:duotone>
            <a:extLst>
              <a:ext uri="{96DAC541-7B7A-43D3-8B79-37D633B846F1}">
                <asvg:svgBlip xmlns:asvg="http://schemas.microsoft.com/office/drawing/2016/SVG/main" r:embed="rId2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EE32E5-2691-4D0A-BF41-DD73DA13CB4C}">
      <dsp:nvSpPr>
        <dsp:cNvPr id="0" name=""/>
        <dsp:cNvSpPr/>
      </dsp:nvSpPr>
      <dsp:spPr>
        <a:xfrm>
          <a:off x="378802" y="3223884"/>
          <a:ext cx="9431947" cy="327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710" tIns="34710" rIns="34710" bIns="34710" numCol="1" spcCol="1270" anchor="ctr" anchorCtr="0">
          <a:noAutofit/>
        </a:bodyPr>
        <a:lstStyle/>
        <a:p>
          <a:pPr marL="0" lvl="0" indent="0" algn="l" defTabSz="711200">
            <a:lnSpc>
              <a:spcPct val="100000"/>
            </a:lnSpc>
            <a:spcBef>
              <a:spcPct val="0"/>
            </a:spcBef>
            <a:spcAft>
              <a:spcPct val="35000"/>
            </a:spcAft>
            <a:buNone/>
          </a:pPr>
          <a:r>
            <a:rPr lang="en-IN" sz="1600" b="0" kern="1200" dirty="0">
              <a:latin typeface="Arial" panose="020B0604020202020204" pitchFamily="34" charset="0"/>
              <a:cs typeface="Arial" panose="020B0604020202020204" pitchFamily="34" charset="0"/>
            </a:rPr>
            <a:t>Conclusion and Future Scope</a:t>
          </a:r>
          <a:endParaRPr lang="en-IN" sz="1600" kern="1200" dirty="0"/>
        </a:p>
      </dsp:txBody>
      <dsp:txXfrm>
        <a:off x="378802" y="3223884"/>
        <a:ext cx="9431947" cy="327967"/>
      </dsp:txXfrm>
    </dsp:sp>
    <dsp:sp modelId="{AB447D81-70FC-4C1F-BBED-F6BD8D69BE54}">
      <dsp:nvSpPr>
        <dsp:cNvPr id="0" name=""/>
        <dsp:cNvSpPr/>
      </dsp:nvSpPr>
      <dsp:spPr>
        <a:xfrm>
          <a:off x="0" y="3643174"/>
          <a:ext cx="9810750" cy="327967"/>
        </a:xfrm>
        <a:prstGeom prst="roundRect">
          <a:avLst>
            <a:gd name="adj" fmla="val 10000"/>
          </a:avLst>
        </a:prstGeom>
        <a:solidFill>
          <a:srgbClr val="92D050"/>
        </a:solidFill>
        <a:ln>
          <a:solidFill>
            <a:schemeClr val="tx1"/>
          </a:solidFill>
        </a:ln>
        <a:effectLst/>
      </dsp:spPr>
      <dsp:style>
        <a:lnRef idx="0">
          <a:scrgbClr r="0" g="0" b="0"/>
        </a:lnRef>
        <a:fillRef idx="1">
          <a:scrgbClr r="0" g="0" b="0"/>
        </a:fillRef>
        <a:effectRef idx="0">
          <a:scrgbClr r="0" g="0" b="0"/>
        </a:effectRef>
        <a:fontRef idx="minor"/>
      </dsp:style>
    </dsp:sp>
    <dsp:sp modelId="{0689B5ED-71BF-4E9A-9426-8FB53BD9BED6}">
      <dsp:nvSpPr>
        <dsp:cNvPr id="0" name=""/>
        <dsp:cNvSpPr/>
      </dsp:nvSpPr>
      <dsp:spPr>
        <a:xfrm>
          <a:off x="108541" y="3698304"/>
          <a:ext cx="180381" cy="180381"/>
        </a:xfrm>
        <a:prstGeom prst="rect">
          <a:avLst/>
        </a:prstGeom>
        <a:blipFill>
          <a:blip xmlns:r="http://schemas.openxmlformats.org/officeDocument/2006/relationships" r:embed="rId17">
            <a:duotone>
              <a:schemeClr val="accent1">
                <a:hueOff val="0"/>
                <a:satOff val="0"/>
                <a:lumOff val="0"/>
                <a:alphaOff val="0"/>
                <a:shade val="20000"/>
                <a:satMod val="200000"/>
              </a:schemeClr>
              <a:schemeClr val="accent1">
                <a:hueOff val="0"/>
                <a:satOff val="0"/>
                <a:lumOff val="0"/>
                <a:alphaOff val="0"/>
                <a:tint val="12000"/>
                <a:satMod val="190000"/>
              </a:schemeClr>
            </a:duotone>
            <a:extLst>
              <a:ext uri="{96DAC541-7B7A-43D3-8B79-37D633B846F1}">
                <asvg:svgBlip xmlns:asvg="http://schemas.microsoft.com/office/drawing/2016/SVG/main" r:embed="rId1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10A6A8-581C-487D-9202-BA464CADF9B5}">
      <dsp:nvSpPr>
        <dsp:cNvPr id="0" name=""/>
        <dsp:cNvSpPr/>
      </dsp:nvSpPr>
      <dsp:spPr>
        <a:xfrm>
          <a:off x="378802" y="3605851"/>
          <a:ext cx="9431947" cy="327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710" tIns="34710" rIns="34710" bIns="34710" numCol="1" spcCol="1270" anchor="ctr" anchorCtr="0">
          <a:noAutofit/>
        </a:bodyPr>
        <a:lstStyle/>
        <a:p>
          <a:pPr marL="0" lvl="0" indent="0" algn="l" defTabSz="711200">
            <a:lnSpc>
              <a:spcPct val="100000"/>
            </a:lnSpc>
            <a:spcBef>
              <a:spcPct val="0"/>
            </a:spcBef>
            <a:spcAft>
              <a:spcPct val="35000"/>
            </a:spcAft>
            <a:buNone/>
          </a:pPr>
          <a:r>
            <a:rPr lang="en-IN" sz="1600" b="0" kern="1200" dirty="0">
              <a:latin typeface="Arial" panose="020B0604020202020204" pitchFamily="34" charset="0"/>
              <a:cs typeface="Arial" panose="020B0604020202020204" pitchFamily="34" charset="0"/>
            </a:rPr>
            <a:t>References</a:t>
          </a:r>
          <a:endParaRPr lang="en-IN" sz="1600" kern="1200" dirty="0"/>
        </a:p>
      </dsp:txBody>
      <dsp:txXfrm>
        <a:off x="378802" y="3605851"/>
        <a:ext cx="9431947" cy="32796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1T11:18:02.807"/>
    </inkml:context>
    <inkml:brush xml:id="br0">
      <inkml:brushProperty name="width" value="0.05" units="cm"/>
      <inkml:brushProperty name="height" value="0.05" units="cm"/>
    </inkml:brush>
  </inkml:definitions>
  <inkml:trace contextRef="#ctx0" brushRef="#br0">1 0 32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1T11:27:59.465"/>
    </inkml:context>
    <inkml:brush xml:id="br0">
      <inkml:brushProperty name="width" value="0.05" units="cm"/>
      <inkml:brushProperty name="height" value="0.05" units="cm"/>
    </inkml:brush>
  </inkml:definitions>
  <inkml:trace contextRef="#ctx0" brushRef="#br0">1 0 32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5:24:25.191"/>
    </inkml:context>
    <inkml:brush xml:id="br0">
      <inkml:brushProperty name="width" value="0.05" units="cm"/>
      <inkml:brushProperty name="height" value="0.05" units="cm"/>
    </inkml:brush>
  </inkml:definitions>
  <inkml:trace contextRef="#ctx0" brushRef="#br0">1 0 32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November 12, 2022</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95306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November 12, 2022</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6085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November 12, 2022</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314099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November 12, 2022</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326864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November 12, 2022</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521032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November 12, 2022</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639879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November 12, 2022</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7710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November 12, 2022</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7541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November 12, 2022</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70810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November 12, 2022</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0009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November 12, 2022</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048286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November 12, 2022</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3021137326"/>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sciencedirect.com/science/article/pii/S2666285X22000218#sec0003" TargetMode="External"/><Relationship Id="rId2" Type="http://schemas.openxmlformats.org/officeDocument/2006/relationships/hyperlink" Target="https://www.frontiersin.org/articles/10.3389/fpls.2016.01419/full" TargetMode="External"/><Relationship Id="rId1" Type="http://schemas.openxmlformats.org/officeDocument/2006/relationships/slideLayout" Target="../slideLayouts/slideLayout2.xml"/><Relationship Id="rId5" Type="http://schemas.openxmlformats.org/officeDocument/2006/relationships/hyperlink" Target="https://www.run.ai/guides/deep-learning-for-computer-vision/tensorflow-cnn" TargetMode="External"/><Relationship Id="rId4" Type="http://schemas.openxmlformats.org/officeDocument/2006/relationships/hyperlink" Target="https://www.coursera.org/learn/introduction-computer-vision-watson-opencv/home/week/2"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46" name="Ink 45">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46" name="Ink 45">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48" name="Rectangle 47">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valley map">
            <a:extLst>
              <a:ext uri="{FF2B5EF4-FFF2-40B4-BE49-F238E27FC236}">
                <a16:creationId xmlns:a16="http://schemas.microsoft.com/office/drawing/2014/main" id="{05AAB550-ECEE-CF37-335A-E0F04A03B030}"/>
              </a:ext>
            </a:extLst>
          </p:cNvPr>
          <p:cNvPicPr>
            <a:picLocks noChangeAspect="1"/>
          </p:cNvPicPr>
          <p:nvPr/>
        </p:nvPicPr>
        <p:blipFill rotWithShape="1">
          <a:blip r:embed="rId5"/>
          <a:srcRect t="356" b="960"/>
          <a:stretch/>
        </p:blipFill>
        <p:spPr>
          <a:xfrm>
            <a:off x="1" y="1"/>
            <a:ext cx="12192000" cy="6857999"/>
          </a:xfrm>
          <a:prstGeom prst="rect">
            <a:avLst/>
          </a:prstGeom>
        </p:spPr>
      </p:pic>
      <p:sp useBgFill="1">
        <p:nvSpPr>
          <p:cNvPr id="50" name="Freeform: Shape 49">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C28D118-9EDB-8F8B-E367-287CFEA45ED5}"/>
              </a:ext>
            </a:extLst>
          </p:cNvPr>
          <p:cNvSpPr>
            <a:spLocks noGrp="1"/>
          </p:cNvSpPr>
          <p:nvPr>
            <p:ph type="ctrTitle"/>
          </p:nvPr>
        </p:nvSpPr>
        <p:spPr>
          <a:xfrm>
            <a:off x="1037809" y="1071350"/>
            <a:ext cx="4775162" cy="1475906"/>
          </a:xfrm>
        </p:spPr>
        <p:txBody>
          <a:bodyPr vert="horz" lIns="91440" tIns="45720" rIns="91440" bIns="45720" rtlCol="0" anchor="ctr">
            <a:normAutofit/>
          </a:bodyPr>
          <a:lstStyle/>
          <a:p>
            <a:r>
              <a:rPr lang="en-IN" altLang="en-US" dirty="0">
                <a:solidFill>
                  <a:srgbClr val="282828"/>
                </a:solidFill>
                <a:latin typeface="MuseoSans"/>
              </a:rPr>
              <a:t>Image-based Plant Disease Detection</a:t>
            </a:r>
            <a:endParaRPr lang="en-US" dirty="0"/>
          </a:p>
        </p:txBody>
      </p:sp>
      <p:sp>
        <p:nvSpPr>
          <p:cNvPr id="52"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323CD04B-D3BF-2B55-E8A8-93B2D0E93A28}"/>
              </a:ext>
            </a:extLst>
          </p:cNvPr>
          <p:cNvSpPr>
            <a:spLocks noGrp="1"/>
          </p:cNvSpPr>
          <p:nvPr>
            <p:ph type="subTitle" idx="1"/>
          </p:nvPr>
        </p:nvSpPr>
        <p:spPr>
          <a:xfrm>
            <a:off x="1189319" y="2547257"/>
            <a:ext cx="4458446" cy="3239392"/>
          </a:xfrm>
        </p:spPr>
        <p:txBody>
          <a:bodyPr vert="horz" lIns="91440" tIns="45720" rIns="91440" bIns="45720" rtlCol="0" anchor="ctr">
            <a:normAutofit/>
          </a:bodyPr>
          <a:lstStyle/>
          <a:p>
            <a:pPr algn="l"/>
            <a:r>
              <a:rPr lang="en-US" spc="50"/>
              <a:t>Aditya Rane        20070123002</a:t>
            </a:r>
          </a:p>
          <a:p>
            <a:pPr algn="l"/>
            <a:r>
              <a:rPr lang="en-US" spc="50"/>
              <a:t>Arzoo Lakhani     20070123011</a:t>
            </a:r>
          </a:p>
          <a:p>
            <a:pPr algn="l"/>
            <a:r>
              <a:rPr lang="en-US" spc="50"/>
              <a:t>Balajee Srinivasan 20070123095</a:t>
            </a:r>
          </a:p>
          <a:p>
            <a:pPr algn="l"/>
            <a:r>
              <a:rPr lang="en-US" spc="50"/>
              <a:t>Manasvini Vaya      20070123065</a:t>
            </a:r>
          </a:p>
          <a:p>
            <a:pPr algn="l"/>
            <a:endParaRPr lang="en-US" spc="50"/>
          </a:p>
        </p:txBody>
      </p:sp>
      <p:sp>
        <p:nvSpPr>
          <p:cNvPr id="7" name="TextBox 3">
            <a:extLst>
              <a:ext uri="{FF2B5EF4-FFF2-40B4-BE49-F238E27FC236}">
                <a16:creationId xmlns:a16="http://schemas.microsoft.com/office/drawing/2014/main" id="{1418AD29-001F-7AED-9529-58C34DE74355}"/>
              </a:ext>
            </a:extLst>
          </p:cNvPr>
          <p:cNvSpPr txBox="1">
            <a:spLocks noChangeArrowheads="1"/>
          </p:cNvSpPr>
          <p:nvPr/>
        </p:nvSpPr>
        <p:spPr bwMode="auto">
          <a:xfrm>
            <a:off x="1189318" y="4985839"/>
            <a:ext cx="228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r>
              <a:rPr lang="en-IN" altLang="en-US" sz="1800" b="1"/>
              <a:t>Guide Name:</a:t>
            </a:r>
          </a:p>
          <a:p>
            <a:pPr eaLnBrk="1" hangingPunct="1">
              <a:spcBef>
                <a:spcPct val="0"/>
              </a:spcBef>
              <a:buClrTx/>
              <a:buSzTx/>
              <a:buFontTx/>
              <a:buNone/>
            </a:pPr>
            <a:r>
              <a:rPr lang="en-IN" altLang="en-US" sz="1800"/>
              <a:t>Prof. Kunal Shejul</a:t>
            </a:r>
            <a:endParaRPr lang="en-IN" altLang="en-US" sz="1800" dirty="0"/>
          </a:p>
        </p:txBody>
      </p:sp>
      <p:pic>
        <p:nvPicPr>
          <p:cNvPr id="9" name="Picture 8">
            <a:extLst>
              <a:ext uri="{FF2B5EF4-FFF2-40B4-BE49-F238E27FC236}">
                <a16:creationId xmlns:a16="http://schemas.microsoft.com/office/drawing/2014/main" id="{79D1C4FC-6DC9-2603-69E5-C414A3D8D0A4}"/>
              </a:ext>
            </a:extLst>
          </p:cNvPr>
          <p:cNvPicPr>
            <a:picLocks noChangeAspect="1"/>
          </p:cNvPicPr>
          <p:nvPr/>
        </p:nvPicPr>
        <p:blipFill>
          <a:blip r:embed="rId6"/>
          <a:stretch>
            <a:fillRect/>
          </a:stretch>
        </p:blipFill>
        <p:spPr>
          <a:xfrm>
            <a:off x="11201916" y="5786649"/>
            <a:ext cx="871804" cy="914479"/>
          </a:xfrm>
          <a:prstGeom prst="rect">
            <a:avLst/>
          </a:prstGeom>
        </p:spPr>
      </p:pic>
    </p:spTree>
    <p:extLst>
      <p:ext uri="{BB962C8B-B14F-4D97-AF65-F5344CB8AC3E}">
        <p14:creationId xmlns:p14="http://schemas.microsoft.com/office/powerpoint/2010/main" val="228769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161F1B-F042-9BBF-B27F-49E2F47FB28D}"/>
              </a:ext>
            </a:extLst>
          </p:cNvPr>
          <p:cNvPicPr>
            <a:picLocks noChangeAspect="1"/>
          </p:cNvPicPr>
          <p:nvPr/>
        </p:nvPicPr>
        <p:blipFill>
          <a:blip r:embed="rId2"/>
          <a:stretch>
            <a:fillRect/>
          </a:stretch>
        </p:blipFill>
        <p:spPr>
          <a:xfrm>
            <a:off x="0" y="-122381"/>
            <a:ext cx="12192000" cy="7620000"/>
          </a:xfrm>
          <a:prstGeom prst="rect">
            <a:avLst/>
          </a:prstGeom>
        </p:spPr>
      </p:pic>
      <p:sp>
        <p:nvSpPr>
          <p:cNvPr id="6" name="TextBox 5">
            <a:extLst>
              <a:ext uri="{FF2B5EF4-FFF2-40B4-BE49-F238E27FC236}">
                <a16:creationId xmlns:a16="http://schemas.microsoft.com/office/drawing/2014/main" id="{7F93C415-430E-0C9C-6B7A-3920FF561F92}"/>
              </a:ext>
            </a:extLst>
          </p:cNvPr>
          <p:cNvSpPr txBox="1"/>
          <p:nvPr/>
        </p:nvSpPr>
        <p:spPr>
          <a:xfrm>
            <a:off x="425196" y="716534"/>
            <a:ext cx="11341608" cy="3139321"/>
          </a:xfrm>
          <a:prstGeom prst="rect">
            <a:avLst/>
          </a:prstGeom>
          <a:noFill/>
        </p:spPr>
        <p:txBody>
          <a:bodyPr wrap="square" rtlCol="0">
            <a:spAutoFit/>
          </a:bodyPr>
          <a:lstStyle/>
          <a:p>
            <a:pPr algn="ctr"/>
            <a:r>
              <a:rPr lang="en-US" sz="6600" dirty="0"/>
              <a:t>BLOCK DIAGRAM </a:t>
            </a:r>
          </a:p>
          <a:p>
            <a:pPr algn="ctr"/>
            <a:r>
              <a:rPr lang="en-US" sz="6600" dirty="0"/>
              <a:t>&amp; </a:t>
            </a:r>
          </a:p>
          <a:p>
            <a:pPr algn="ctr"/>
            <a:r>
              <a:rPr lang="en-US" sz="6600" dirty="0"/>
              <a:t>FLOWCHART</a:t>
            </a:r>
            <a:endParaRPr lang="en-IN" sz="6600" dirty="0"/>
          </a:p>
        </p:txBody>
      </p:sp>
    </p:spTree>
    <p:extLst>
      <p:ext uri="{BB962C8B-B14F-4D97-AF65-F5344CB8AC3E}">
        <p14:creationId xmlns:p14="http://schemas.microsoft.com/office/powerpoint/2010/main" val="2367487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3D19F5F-79E2-28EF-7FFE-EA87A8450FB6}"/>
              </a:ext>
            </a:extLst>
          </p:cNvPr>
          <p:cNvSpPr/>
          <p:nvPr/>
        </p:nvSpPr>
        <p:spPr>
          <a:xfrm>
            <a:off x="443345" y="738909"/>
            <a:ext cx="10427855" cy="5116946"/>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3" name="Content Placeholder 2">
            <a:extLst>
              <a:ext uri="{FF2B5EF4-FFF2-40B4-BE49-F238E27FC236}">
                <a16:creationId xmlns:a16="http://schemas.microsoft.com/office/drawing/2014/main" id="{4FA06A64-AD1D-430A-BC13-74DE6E276A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033146" y="1197548"/>
            <a:ext cx="9631816" cy="4086225"/>
          </a:xfrm>
          <a:prstGeom prst="rect">
            <a:avLst/>
          </a:prstGeom>
        </p:spPr>
      </p:pic>
      <p:pic>
        <p:nvPicPr>
          <p:cNvPr id="21" name="Picture 2">
            <a:extLst>
              <a:ext uri="{FF2B5EF4-FFF2-40B4-BE49-F238E27FC236}">
                <a16:creationId xmlns:a16="http://schemas.microsoft.com/office/drawing/2014/main" id="{4BE50A29-585D-0205-8DE7-7C21ACDFF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3294" y="2587185"/>
            <a:ext cx="1962036" cy="2947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4">
            <a:extLst>
              <a:ext uri="{FF2B5EF4-FFF2-40B4-BE49-F238E27FC236}">
                <a16:creationId xmlns:a16="http://schemas.microsoft.com/office/drawing/2014/main" id="{FF9E4981-A733-E17A-C602-E914DC5941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092" y="4211769"/>
            <a:ext cx="1225147" cy="1072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a:extLst>
              <a:ext uri="{FF2B5EF4-FFF2-40B4-BE49-F238E27FC236}">
                <a16:creationId xmlns:a16="http://schemas.microsoft.com/office/drawing/2014/main" id="{F140831C-D5B5-0471-CF81-B5B5DC88FC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9169" y="4196090"/>
            <a:ext cx="1574674" cy="1338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504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417AAD2-52B6-8205-3BA2-2DAEA9CCF9B8}"/>
              </a:ext>
            </a:extLst>
          </p:cNvPr>
          <p:cNvSpPr/>
          <p:nvPr/>
        </p:nvSpPr>
        <p:spPr>
          <a:xfrm>
            <a:off x="443345" y="738909"/>
            <a:ext cx="10427855" cy="5116946"/>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6" name="Content Placeholder 4">
            <a:extLst>
              <a:ext uri="{FF2B5EF4-FFF2-40B4-BE49-F238E27FC236}">
                <a16:creationId xmlns:a16="http://schemas.microsoft.com/office/drawing/2014/main" id="{118041EF-C307-8A73-0A1C-FAE01B5A0D5F}"/>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043709" y="920841"/>
            <a:ext cx="9374909" cy="4774820"/>
          </a:xfrm>
        </p:spPr>
      </p:pic>
    </p:spTree>
    <p:extLst>
      <p:ext uri="{BB962C8B-B14F-4D97-AF65-F5344CB8AC3E}">
        <p14:creationId xmlns:p14="http://schemas.microsoft.com/office/powerpoint/2010/main" val="2710918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273D0-A9F1-28A9-DCDF-E5935F2C9C0C}"/>
              </a:ext>
            </a:extLst>
          </p:cNvPr>
          <p:cNvSpPr>
            <a:spLocks noGrp="1"/>
          </p:cNvSpPr>
          <p:nvPr>
            <p:ph type="title"/>
          </p:nvPr>
        </p:nvSpPr>
        <p:spPr>
          <a:xfrm>
            <a:off x="644769" y="293077"/>
            <a:ext cx="8745416" cy="879231"/>
          </a:xfrm>
        </p:spPr>
        <p:txBody>
          <a:bodyPr/>
          <a:lstStyle/>
          <a:p>
            <a:r>
              <a:rPr lang="en-US" dirty="0"/>
              <a:t>DETECTION FLOWCHART</a:t>
            </a:r>
          </a:p>
        </p:txBody>
      </p:sp>
      <p:pic>
        <p:nvPicPr>
          <p:cNvPr id="5" name="Content Placeholder 4">
            <a:extLst>
              <a:ext uri="{FF2B5EF4-FFF2-40B4-BE49-F238E27FC236}">
                <a16:creationId xmlns:a16="http://schemas.microsoft.com/office/drawing/2014/main" id="{5ABD3C3E-D067-4558-5FC2-A003A6A741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8923" y="937846"/>
            <a:ext cx="10118625" cy="5759482"/>
          </a:xfrm>
        </p:spPr>
      </p:pic>
    </p:spTree>
    <p:extLst>
      <p:ext uri="{BB962C8B-B14F-4D97-AF65-F5344CB8AC3E}">
        <p14:creationId xmlns:p14="http://schemas.microsoft.com/office/powerpoint/2010/main" val="1837452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a:extLst>
              <a:ext uri="{FF2B5EF4-FFF2-40B4-BE49-F238E27FC236}">
                <a16:creationId xmlns:a16="http://schemas.microsoft.com/office/drawing/2014/main" id="{5AF44CAC-CD81-4EC3-487A-17FE3C201C55}"/>
              </a:ext>
            </a:extLst>
          </p:cNvPr>
          <p:cNvPicPr>
            <a:picLocks noGrp="1" noChangeAspect="1"/>
          </p:cNvPicPr>
          <p:nvPr>
            <p:ph idx="1"/>
          </p:nvPr>
        </p:nvPicPr>
        <p:blipFill>
          <a:blip r:embed="rId2"/>
          <a:stretch>
            <a:fillRect/>
          </a:stretch>
        </p:blipFill>
        <p:spPr>
          <a:xfrm>
            <a:off x="829049" y="561388"/>
            <a:ext cx="10533901" cy="5735224"/>
          </a:xfrm>
          <a:prstGeom prst="roundRect">
            <a:avLst>
              <a:gd name="adj" fmla="val 16667"/>
            </a:avLst>
          </a:prstGeom>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49541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A3388-263D-D4CD-EA7E-91C22EF30B5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45A2BF7-E0E0-6007-A44E-857516C7F0E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88A8497-07F1-7574-83A9-82F7029B8B48}"/>
              </a:ext>
            </a:extLst>
          </p:cNvPr>
          <p:cNvPicPr>
            <a:picLocks noChangeAspect="1"/>
          </p:cNvPicPr>
          <p:nvPr/>
        </p:nvPicPr>
        <p:blipFill>
          <a:blip r:embed="rId2"/>
          <a:stretch>
            <a:fillRect/>
          </a:stretch>
        </p:blipFill>
        <p:spPr>
          <a:xfrm>
            <a:off x="0" y="-122381"/>
            <a:ext cx="12192000" cy="7620000"/>
          </a:xfrm>
          <a:prstGeom prst="rect">
            <a:avLst/>
          </a:prstGeom>
        </p:spPr>
      </p:pic>
      <p:sp>
        <p:nvSpPr>
          <p:cNvPr id="7" name="TextBox 6">
            <a:extLst>
              <a:ext uri="{FF2B5EF4-FFF2-40B4-BE49-F238E27FC236}">
                <a16:creationId xmlns:a16="http://schemas.microsoft.com/office/drawing/2014/main" id="{5C33C83B-801A-52E6-B0FA-494E9B33096F}"/>
              </a:ext>
            </a:extLst>
          </p:cNvPr>
          <p:cNvSpPr txBox="1"/>
          <p:nvPr/>
        </p:nvSpPr>
        <p:spPr>
          <a:xfrm>
            <a:off x="422988" y="1680444"/>
            <a:ext cx="12192000" cy="1754326"/>
          </a:xfrm>
          <a:prstGeom prst="rect">
            <a:avLst/>
          </a:prstGeom>
          <a:noFill/>
        </p:spPr>
        <p:txBody>
          <a:bodyPr wrap="square">
            <a:spAutoFit/>
          </a:bodyPr>
          <a:lstStyle/>
          <a:p>
            <a:r>
              <a:rPr lang="en-US" sz="5400" dirty="0"/>
              <a:t>Hardware and Software Requirement with Costing of the Project</a:t>
            </a:r>
            <a:endParaRPr lang="en-IN" sz="5400" dirty="0"/>
          </a:p>
        </p:txBody>
      </p:sp>
    </p:spTree>
    <p:extLst>
      <p:ext uri="{BB962C8B-B14F-4D97-AF65-F5344CB8AC3E}">
        <p14:creationId xmlns:p14="http://schemas.microsoft.com/office/powerpoint/2010/main" val="1130249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2FC31-B477-A69D-8674-20D303808B24}"/>
              </a:ext>
            </a:extLst>
          </p:cNvPr>
          <p:cNvSpPr>
            <a:spLocks noGrp="1"/>
          </p:cNvSpPr>
          <p:nvPr>
            <p:ph type="title"/>
          </p:nvPr>
        </p:nvSpPr>
        <p:spPr/>
        <p:txBody>
          <a:bodyPr/>
          <a:lstStyle/>
          <a:p>
            <a:endParaRPr lang="en-IN"/>
          </a:p>
        </p:txBody>
      </p:sp>
      <p:pic>
        <p:nvPicPr>
          <p:cNvPr id="5" name="Picture 3">
            <a:extLst>
              <a:ext uri="{FF2B5EF4-FFF2-40B4-BE49-F238E27FC236}">
                <a16:creationId xmlns:a16="http://schemas.microsoft.com/office/drawing/2014/main" id="{187A4918-7015-587A-1879-387F71CDB0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6611" y="419100"/>
            <a:ext cx="10058040" cy="627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7769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8720A7-B11F-53BB-FBA2-FC5B58A99595}"/>
              </a:ext>
            </a:extLst>
          </p:cNvPr>
          <p:cNvPicPr>
            <a:picLocks noChangeAspect="1"/>
          </p:cNvPicPr>
          <p:nvPr/>
        </p:nvPicPr>
        <p:blipFill>
          <a:blip r:embed="rId2"/>
          <a:stretch>
            <a:fillRect/>
          </a:stretch>
        </p:blipFill>
        <p:spPr>
          <a:xfrm>
            <a:off x="0" y="-122381"/>
            <a:ext cx="12192000" cy="7620000"/>
          </a:xfrm>
          <a:prstGeom prst="rect">
            <a:avLst/>
          </a:prstGeom>
        </p:spPr>
      </p:pic>
      <p:sp>
        <p:nvSpPr>
          <p:cNvPr id="7" name="TextBox 6">
            <a:extLst>
              <a:ext uri="{FF2B5EF4-FFF2-40B4-BE49-F238E27FC236}">
                <a16:creationId xmlns:a16="http://schemas.microsoft.com/office/drawing/2014/main" id="{F04A3ED8-DC0F-71F0-6F0F-201F22CEAA10}"/>
              </a:ext>
            </a:extLst>
          </p:cNvPr>
          <p:cNvSpPr txBox="1"/>
          <p:nvPr/>
        </p:nvSpPr>
        <p:spPr>
          <a:xfrm>
            <a:off x="1219200" y="2579623"/>
            <a:ext cx="9967344" cy="1107996"/>
          </a:xfrm>
          <a:prstGeom prst="rect">
            <a:avLst/>
          </a:prstGeom>
          <a:noFill/>
        </p:spPr>
        <p:txBody>
          <a:bodyPr wrap="none" rtlCol="0">
            <a:spAutoFit/>
          </a:bodyPr>
          <a:lstStyle/>
          <a:p>
            <a:r>
              <a:rPr lang="en-US" sz="6600" dirty="0"/>
              <a:t>Experimentation and Results</a:t>
            </a:r>
            <a:endParaRPr lang="en-IN" sz="6600" dirty="0"/>
          </a:p>
        </p:txBody>
      </p:sp>
    </p:spTree>
    <p:extLst>
      <p:ext uri="{BB962C8B-B14F-4D97-AF65-F5344CB8AC3E}">
        <p14:creationId xmlns:p14="http://schemas.microsoft.com/office/powerpoint/2010/main" val="1287456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4">
            <a:extLst>
              <a:ext uri="{FF2B5EF4-FFF2-40B4-BE49-F238E27FC236}">
                <a16:creationId xmlns:a16="http://schemas.microsoft.com/office/drawing/2014/main" id="{2A57D5CD-0050-9C05-F084-7C88E9E5C76D}"/>
              </a:ext>
            </a:extLst>
          </p:cNvPr>
          <p:cNvGraphicFramePr>
            <a:graphicFrameLocks/>
          </p:cNvGraphicFramePr>
          <p:nvPr>
            <p:extLst>
              <p:ext uri="{D42A27DB-BD31-4B8C-83A1-F6EECF244321}">
                <p14:modId xmlns:p14="http://schemas.microsoft.com/office/powerpoint/2010/main" val="4116800530"/>
              </p:ext>
            </p:extLst>
          </p:nvPr>
        </p:nvGraphicFramePr>
        <p:xfrm>
          <a:off x="0" y="1595755"/>
          <a:ext cx="12192000" cy="3531525"/>
        </p:xfrm>
        <a:graphic>
          <a:graphicData uri="http://schemas.openxmlformats.org/drawingml/2006/table">
            <a:tbl>
              <a:tblPr firstCol="1" bandRow="1"/>
              <a:tblGrid>
                <a:gridCol w="3084212">
                  <a:extLst>
                    <a:ext uri="{9D8B030D-6E8A-4147-A177-3AD203B41FA5}">
                      <a16:colId xmlns:a16="http://schemas.microsoft.com/office/drawing/2014/main" val="3940220652"/>
                    </a:ext>
                  </a:extLst>
                </a:gridCol>
                <a:gridCol w="9107788">
                  <a:extLst>
                    <a:ext uri="{9D8B030D-6E8A-4147-A177-3AD203B41FA5}">
                      <a16:colId xmlns:a16="http://schemas.microsoft.com/office/drawing/2014/main" val="2319346745"/>
                    </a:ext>
                  </a:extLst>
                </a:gridCol>
              </a:tblGrid>
              <a:tr h="0">
                <a:tc>
                  <a:txBody>
                    <a:bodyPr/>
                    <a:lstStyle>
                      <a:lvl1pPr marL="0" algn="l" defTabSz="914400" rtl="0" eaLnBrk="1" latinLnBrk="0" hangingPunct="1">
                        <a:defRPr sz="1800" b="1" kern="1200">
                          <a:solidFill>
                            <a:schemeClr val="lt1"/>
                          </a:solidFill>
                          <a:latin typeface="Avenir Next LT Pro"/>
                        </a:defRPr>
                      </a:lvl1pPr>
                      <a:lvl2pPr marL="457200" algn="l" defTabSz="914400" rtl="0" eaLnBrk="1" latinLnBrk="0" hangingPunct="1">
                        <a:defRPr sz="1800" b="1" kern="1200">
                          <a:solidFill>
                            <a:schemeClr val="lt1"/>
                          </a:solidFill>
                          <a:latin typeface="Avenir Next LT Pro"/>
                        </a:defRPr>
                      </a:lvl2pPr>
                      <a:lvl3pPr marL="914400" algn="l" defTabSz="914400" rtl="0" eaLnBrk="1" latinLnBrk="0" hangingPunct="1">
                        <a:defRPr sz="1800" b="1" kern="1200">
                          <a:solidFill>
                            <a:schemeClr val="lt1"/>
                          </a:solidFill>
                          <a:latin typeface="Avenir Next LT Pro"/>
                        </a:defRPr>
                      </a:lvl3pPr>
                      <a:lvl4pPr marL="1371600" algn="l" defTabSz="914400" rtl="0" eaLnBrk="1" latinLnBrk="0" hangingPunct="1">
                        <a:defRPr sz="1800" b="1" kern="1200">
                          <a:solidFill>
                            <a:schemeClr val="lt1"/>
                          </a:solidFill>
                          <a:latin typeface="Avenir Next LT Pro"/>
                        </a:defRPr>
                      </a:lvl4pPr>
                      <a:lvl5pPr marL="1828800" algn="l" defTabSz="914400" rtl="0" eaLnBrk="1" latinLnBrk="0" hangingPunct="1">
                        <a:defRPr sz="1800" b="1" kern="1200">
                          <a:solidFill>
                            <a:schemeClr val="lt1"/>
                          </a:solidFill>
                          <a:latin typeface="Avenir Next LT Pro"/>
                        </a:defRPr>
                      </a:lvl5pPr>
                      <a:lvl6pPr marL="2286000" algn="l" defTabSz="914400" rtl="0" eaLnBrk="1" latinLnBrk="0" hangingPunct="1">
                        <a:defRPr sz="1800" b="1" kern="1200">
                          <a:solidFill>
                            <a:schemeClr val="lt1"/>
                          </a:solidFill>
                          <a:latin typeface="Avenir Next LT Pro"/>
                        </a:defRPr>
                      </a:lvl6pPr>
                      <a:lvl7pPr marL="2743200" algn="l" defTabSz="914400" rtl="0" eaLnBrk="1" latinLnBrk="0" hangingPunct="1">
                        <a:defRPr sz="1800" b="1" kern="1200">
                          <a:solidFill>
                            <a:schemeClr val="lt1"/>
                          </a:solidFill>
                          <a:latin typeface="Avenir Next LT Pro"/>
                        </a:defRPr>
                      </a:lvl7pPr>
                      <a:lvl8pPr marL="3200400" algn="l" defTabSz="914400" rtl="0" eaLnBrk="1" latinLnBrk="0" hangingPunct="1">
                        <a:defRPr sz="1800" b="1" kern="1200">
                          <a:solidFill>
                            <a:schemeClr val="lt1"/>
                          </a:solidFill>
                          <a:latin typeface="Avenir Next LT Pro"/>
                        </a:defRPr>
                      </a:lvl8pPr>
                      <a:lvl9pPr marL="3657600" algn="l" defTabSz="914400" rtl="0" eaLnBrk="1" latinLnBrk="0" hangingPunct="1">
                        <a:defRPr sz="1800" b="1" kern="1200">
                          <a:solidFill>
                            <a:schemeClr val="lt1"/>
                          </a:solidFill>
                          <a:latin typeface="Avenir Next LT Pro"/>
                        </a:defRPr>
                      </a:lvl9pPr>
                    </a:lstStyle>
                    <a:p>
                      <a:r>
                        <a:rPr lang="en-US" sz="1600" dirty="0">
                          <a:latin typeface="Arial" panose="020B0604020202020204" pitchFamily="34" charset="0"/>
                          <a:cs typeface="Arial" panose="020B0604020202020204" pitchFamily="34" charset="0"/>
                        </a:rPr>
                        <a:t>DATASET USED</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EAF30"/>
                    </a:solidFill>
                  </a:tcPr>
                </a:tc>
                <a:tc>
                  <a:txBody>
                    <a:bodyPr/>
                    <a:lstStyle>
                      <a:lvl1pPr marL="0" algn="l" defTabSz="914400" rtl="0" eaLnBrk="1" latinLnBrk="0" hangingPunct="1">
                        <a:defRPr sz="1800" kern="1200">
                          <a:solidFill>
                            <a:schemeClr val="dk1"/>
                          </a:solidFill>
                          <a:latin typeface="Avenir Next LT Pro"/>
                        </a:defRPr>
                      </a:lvl1pPr>
                      <a:lvl2pPr marL="457200" algn="l" defTabSz="914400" rtl="0" eaLnBrk="1" latinLnBrk="0" hangingPunct="1">
                        <a:defRPr sz="1800" kern="1200">
                          <a:solidFill>
                            <a:schemeClr val="dk1"/>
                          </a:solidFill>
                          <a:latin typeface="Avenir Next LT Pro"/>
                        </a:defRPr>
                      </a:lvl2pPr>
                      <a:lvl3pPr marL="914400" algn="l" defTabSz="914400" rtl="0" eaLnBrk="1" latinLnBrk="0" hangingPunct="1">
                        <a:defRPr sz="1800" kern="1200">
                          <a:solidFill>
                            <a:schemeClr val="dk1"/>
                          </a:solidFill>
                          <a:latin typeface="Avenir Next LT Pro"/>
                        </a:defRPr>
                      </a:lvl3pPr>
                      <a:lvl4pPr marL="1371600" algn="l" defTabSz="914400" rtl="0" eaLnBrk="1" latinLnBrk="0" hangingPunct="1">
                        <a:defRPr sz="1800" kern="1200">
                          <a:solidFill>
                            <a:schemeClr val="dk1"/>
                          </a:solidFill>
                          <a:latin typeface="Avenir Next LT Pro"/>
                        </a:defRPr>
                      </a:lvl4pPr>
                      <a:lvl5pPr marL="1828800" algn="l" defTabSz="914400" rtl="0" eaLnBrk="1" latinLnBrk="0" hangingPunct="1">
                        <a:defRPr sz="1800" kern="1200">
                          <a:solidFill>
                            <a:schemeClr val="dk1"/>
                          </a:solidFill>
                          <a:latin typeface="Avenir Next LT Pro"/>
                        </a:defRPr>
                      </a:lvl5pPr>
                      <a:lvl6pPr marL="2286000" algn="l" defTabSz="914400" rtl="0" eaLnBrk="1" latinLnBrk="0" hangingPunct="1">
                        <a:defRPr sz="1800" kern="1200">
                          <a:solidFill>
                            <a:schemeClr val="dk1"/>
                          </a:solidFill>
                          <a:latin typeface="Avenir Next LT Pro"/>
                        </a:defRPr>
                      </a:lvl6pPr>
                      <a:lvl7pPr marL="2743200" algn="l" defTabSz="914400" rtl="0" eaLnBrk="1" latinLnBrk="0" hangingPunct="1">
                        <a:defRPr sz="1800" kern="1200">
                          <a:solidFill>
                            <a:schemeClr val="dk1"/>
                          </a:solidFill>
                          <a:latin typeface="Avenir Next LT Pro"/>
                        </a:defRPr>
                      </a:lvl7pPr>
                      <a:lvl8pPr marL="3200400" algn="l" defTabSz="914400" rtl="0" eaLnBrk="1" latinLnBrk="0" hangingPunct="1">
                        <a:defRPr sz="1800" kern="1200">
                          <a:solidFill>
                            <a:schemeClr val="dk1"/>
                          </a:solidFill>
                          <a:latin typeface="Avenir Next LT Pro"/>
                        </a:defRPr>
                      </a:lvl8pPr>
                      <a:lvl9pPr marL="3657600" algn="l" defTabSz="914400" rtl="0" eaLnBrk="1" latinLnBrk="0" hangingPunct="1">
                        <a:defRPr sz="1800" kern="1200">
                          <a:solidFill>
                            <a:schemeClr val="dk1"/>
                          </a:solidFill>
                          <a:latin typeface="Avenir Next LT Pro"/>
                        </a:defRPr>
                      </a:lvl9pPr>
                    </a:lstStyle>
                    <a:p>
                      <a:pPr lvl="0">
                        <a:buNone/>
                      </a:pPr>
                      <a:r>
                        <a:rPr lang="en-US" sz="1600" b="0" i="0" u="none" strike="noStrike" noProof="0" dirty="0" err="1">
                          <a:latin typeface="Arial" panose="020B0604020202020204" pitchFamily="34" charset="0"/>
                          <a:cs typeface="Arial" panose="020B0604020202020204" pitchFamily="34" charset="0"/>
                        </a:rPr>
                        <a:t>PlantVillage</a:t>
                      </a:r>
                      <a:r>
                        <a:rPr lang="en-US" sz="1600" b="0" i="0" u="none" strike="noStrike" noProof="0" dirty="0">
                          <a:latin typeface="Arial" panose="020B0604020202020204" pitchFamily="34" charset="0"/>
                          <a:cs typeface="Arial" panose="020B0604020202020204" pitchFamily="34" charset="0"/>
                        </a:rPr>
                        <a:t> by Arjun Tejaswi on Kaggle</a:t>
                      </a:r>
                      <a:endParaRPr lang="en-US" dirty="0">
                        <a:latin typeface="Arial" panose="020B0604020202020204" pitchFamily="34" charset="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EAF30">
                        <a:tint val="40000"/>
                      </a:srgbClr>
                    </a:solidFill>
                  </a:tcPr>
                </a:tc>
                <a:extLst>
                  <a:ext uri="{0D108BD9-81ED-4DB2-BD59-A6C34878D82A}">
                    <a16:rowId xmlns:a16="http://schemas.microsoft.com/office/drawing/2014/main" val="3737260285"/>
                  </a:ext>
                </a:extLst>
              </a:tr>
              <a:tr h="391775">
                <a:tc>
                  <a:txBody>
                    <a:bodyPr/>
                    <a:lstStyle>
                      <a:lvl1pPr marL="0" algn="l" defTabSz="914400" rtl="0" eaLnBrk="1" latinLnBrk="0" hangingPunct="1">
                        <a:defRPr sz="1800" b="1" kern="1200">
                          <a:solidFill>
                            <a:schemeClr val="lt1"/>
                          </a:solidFill>
                          <a:latin typeface="Avenir Next LT Pro"/>
                        </a:defRPr>
                      </a:lvl1pPr>
                      <a:lvl2pPr marL="457200" algn="l" defTabSz="914400" rtl="0" eaLnBrk="1" latinLnBrk="0" hangingPunct="1">
                        <a:defRPr sz="1800" b="1" kern="1200">
                          <a:solidFill>
                            <a:schemeClr val="lt1"/>
                          </a:solidFill>
                          <a:latin typeface="Avenir Next LT Pro"/>
                        </a:defRPr>
                      </a:lvl2pPr>
                      <a:lvl3pPr marL="914400" algn="l" defTabSz="914400" rtl="0" eaLnBrk="1" latinLnBrk="0" hangingPunct="1">
                        <a:defRPr sz="1800" b="1" kern="1200">
                          <a:solidFill>
                            <a:schemeClr val="lt1"/>
                          </a:solidFill>
                          <a:latin typeface="Avenir Next LT Pro"/>
                        </a:defRPr>
                      </a:lvl3pPr>
                      <a:lvl4pPr marL="1371600" algn="l" defTabSz="914400" rtl="0" eaLnBrk="1" latinLnBrk="0" hangingPunct="1">
                        <a:defRPr sz="1800" b="1" kern="1200">
                          <a:solidFill>
                            <a:schemeClr val="lt1"/>
                          </a:solidFill>
                          <a:latin typeface="Avenir Next LT Pro"/>
                        </a:defRPr>
                      </a:lvl4pPr>
                      <a:lvl5pPr marL="1828800" algn="l" defTabSz="914400" rtl="0" eaLnBrk="1" latinLnBrk="0" hangingPunct="1">
                        <a:defRPr sz="1800" b="1" kern="1200">
                          <a:solidFill>
                            <a:schemeClr val="lt1"/>
                          </a:solidFill>
                          <a:latin typeface="Avenir Next LT Pro"/>
                        </a:defRPr>
                      </a:lvl5pPr>
                      <a:lvl6pPr marL="2286000" algn="l" defTabSz="914400" rtl="0" eaLnBrk="1" latinLnBrk="0" hangingPunct="1">
                        <a:defRPr sz="1800" b="1" kern="1200">
                          <a:solidFill>
                            <a:schemeClr val="lt1"/>
                          </a:solidFill>
                          <a:latin typeface="Avenir Next LT Pro"/>
                        </a:defRPr>
                      </a:lvl6pPr>
                      <a:lvl7pPr marL="2743200" algn="l" defTabSz="914400" rtl="0" eaLnBrk="1" latinLnBrk="0" hangingPunct="1">
                        <a:defRPr sz="1800" b="1" kern="1200">
                          <a:solidFill>
                            <a:schemeClr val="lt1"/>
                          </a:solidFill>
                          <a:latin typeface="Avenir Next LT Pro"/>
                        </a:defRPr>
                      </a:lvl7pPr>
                      <a:lvl8pPr marL="3200400" algn="l" defTabSz="914400" rtl="0" eaLnBrk="1" latinLnBrk="0" hangingPunct="1">
                        <a:defRPr sz="1800" b="1" kern="1200">
                          <a:solidFill>
                            <a:schemeClr val="lt1"/>
                          </a:solidFill>
                          <a:latin typeface="Avenir Next LT Pro"/>
                        </a:defRPr>
                      </a:lvl8pPr>
                      <a:lvl9pPr marL="3657600" algn="l" defTabSz="914400" rtl="0" eaLnBrk="1" latinLnBrk="0" hangingPunct="1">
                        <a:defRPr sz="1800" b="1" kern="1200">
                          <a:solidFill>
                            <a:schemeClr val="lt1"/>
                          </a:solidFill>
                          <a:latin typeface="Avenir Next LT Pro"/>
                        </a:defRPr>
                      </a:lvl9pPr>
                    </a:lstStyle>
                    <a:p>
                      <a:pPr lvl="0">
                        <a:buNone/>
                      </a:pPr>
                      <a:r>
                        <a:rPr lang="en-US" sz="1600" b="1" i="0" u="none" strike="noStrike" noProof="0" dirty="0">
                          <a:latin typeface="Arial" panose="020B0604020202020204" pitchFamily="34" charset="0"/>
                          <a:cs typeface="Arial" panose="020B0604020202020204" pitchFamily="34" charset="0"/>
                        </a:rPr>
                        <a:t>ML TECHNIQUE</a:t>
                      </a:r>
                      <a:endParaRPr lang="en-US" dirty="0">
                        <a:latin typeface="Arial" panose="020B0604020202020204" pitchFamily="34" charset="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EAF30"/>
                    </a:solidFill>
                  </a:tcPr>
                </a:tc>
                <a:tc>
                  <a:txBody>
                    <a:bodyPr/>
                    <a:lstStyle>
                      <a:lvl1pPr marL="0" algn="l" defTabSz="914400" rtl="0" eaLnBrk="1" latinLnBrk="0" hangingPunct="1">
                        <a:defRPr sz="1800" kern="1200">
                          <a:solidFill>
                            <a:schemeClr val="dk1"/>
                          </a:solidFill>
                          <a:latin typeface="Avenir Next LT Pro"/>
                        </a:defRPr>
                      </a:lvl1pPr>
                      <a:lvl2pPr marL="457200" algn="l" defTabSz="914400" rtl="0" eaLnBrk="1" latinLnBrk="0" hangingPunct="1">
                        <a:defRPr sz="1800" kern="1200">
                          <a:solidFill>
                            <a:schemeClr val="dk1"/>
                          </a:solidFill>
                          <a:latin typeface="Avenir Next LT Pro"/>
                        </a:defRPr>
                      </a:lvl2pPr>
                      <a:lvl3pPr marL="914400" algn="l" defTabSz="914400" rtl="0" eaLnBrk="1" latinLnBrk="0" hangingPunct="1">
                        <a:defRPr sz="1800" kern="1200">
                          <a:solidFill>
                            <a:schemeClr val="dk1"/>
                          </a:solidFill>
                          <a:latin typeface="Avenir Next LT Pro"/>
                        </a:defRPr>
                      </a:lvl3pPr>
                      <a:lvl4pPr marL="1371600" algn="l" defTabSz="914400" rtl="0" eaLnBrk="1" latinLnBrk="0" hangingPunct="1">
                        <a:defRPr sz="1800" kern="1200">
                          <a:solidFill>
                            <a:schemeClr val="dk1"/>
                          </a:solidFill>
                          <a:latin typeface="Avenir Next LT Pro"/>
                        </a:defRPr>
                      </a:lvl4pPr>
                      <a:lvl5pPr marL="1828800" algn="l" defTabSz="914400" rtl="0" eaLnBrk="1" latinLnBrk="0" hangingPunct="1">
                        <a:defRPr sz="1800" kern="1200">
                          <a:solidFill>
                            <a:schemeClr val="dk1"/>
                          </a:solidFill>
                          <a:latin typeface="Avenir Next LT Pro"/>
                        </a:defRPr>
                      </a:lvl5pPr>
                      <a:lvl6pPr marL="2286000" algn="l" defTabSz="914400" rtl="0" eaLnBrk="1" latinLnBrk="0" hangingPunct="1">
                        <a:defRPr sz="1800" kern="1200">
                          <a:solidFill>
                            <a:schemeClr val="dk1"/>
                          </a:solidFill>
                          <a:latin typeface="Avenir Next LT Pro"/>
                        </a:defRPr>
                      </a:lvl6pPr>
                      <a:lvl7pPr marL="2743200" algn="l" defTabSz="914400" rtl="0" eaLnBrk="1" latinLnBrk="0" hangingPunct="1">
                        <a:defRPr sz="1800" kern="1200">
                          <a:solidFill>
                            <a:schemeClr val="dk1"/>
                          </a:solidFill>
                          <a:latin typeface="Avenir Next LT Pro"/>
                        </a:defRPr>
                      </a:lvl7pPr>
                      <a:lvl8pPr marL="3200400" algn="l" defTabSz="914400" rtl="0" eaLnBrk="1" latinLnBrk="0" hangingPunct="1">
                        <a:defRPr sz="1800" kern="1200">
                          <a:solidFill>
                            <a:schemeClr val="dk1"/>
                          </a:solidFill>
                          <a:latin typeface="Avenir Next LT Pro"/>
                        </a:defRPr>
                      </a:lvl8pPr>
                      <a:lvl9pPr marL="3657600" algn="l" defTabSz="914400" rtl="0" eaLnBrk="1" latinLnBrk="0" hangingPunct="1">
                        <a:defRPr sz="1800" kern="1200">
                          <a:solidFill>
                            <a:schemeClr val="dk1"/>
                          </a:solidFill>
                          <a:latin typeface="Avenir Next LT Pro"/>
                        </a:defRPr>
                      </a:lvl9pPr>
                    </a:lstStyle>
                    <a:p>
                      <a:pPr lvl="0">
                        <a:buNone/>
                      </a:pPr>
                      <a:r>
                        <a:rPr lang="en-US" sz="1600" b="0" i="0" u="none" strike="noStrike" noProof="0" dirty="0">
                          <a:latin typeface="Arial" panose="020B0604020202020204" pitchFamily="34" charset="0"/>
                          <a:cs typeface="Arial" panose="020B0604020202020204" pitchFamily="34" charset="0"/>
                        </a:rPr>
                        <a:t>Deep CNN and image processing</a:t>
                      </a:r>
                      <a:endParaRPr lang="en-US" dirty="0">
                        <a:latin typeface="Arial" panose="020B0604020202020204" pitchFamily="34" charset="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EAF30">
                        <a:tint val="20000"/>
                      </a:srgbClr>
                    </a:solidFill>
                  </a:tcPr>
                </a:tc>
                <a:extLst>
                  <a:ext uri="{0D108BD9-81ED-4DB2-BD59-A6C34878D82A}">
                    <a16:rowId xmlns:a16="http://schemas.microsoft.com/office/drawing/2014/main" val="2258647468"/>
                  </a:ext>
                </a:extLst>
              </a:tr>
              <a:tr h="641299">
                <a:tc>
                  <a:txBody>
                    <a:bodyPr/>
                    <a:lstStyle>
                      <a:lvl1pPr marL="0" algn="l" defTabSz="914400" rtl="0" eaLnBrk="1" latinLnBrk="0" hangingPunct="1">
                        <a:defRPr sz="1800" b="1" kern="1200">
                          <a:solidFill>
                            <a:schemeClr val="lt1"/>
                          </a:solidFill>
                          <a:latin typeface="Avenir Next LT Pro"/>
                        </a:defRPr>
                      </a:lvl1pPr>
                      <a:lvl2pPr marL="457200" algn="l" defTabSz="914400" rtl="0" eaLnBrk="1" latinLnBrk="0" hangingPunct="1">
                        <a:defRPr sz="1800" b="1" kern="1200">
                          <a:solidFill>
                            <a:schemeClr val="lt1"/>
                          </a:solidFill>
                          <a:latin typeface="Avenir Next LT Pro"/>
                        </a:defRPr>
                      </a:lvl2pPr>
                      <a:lvl3pPr marL="914400" algn="l" defTabSz="914400" rtl="0" eaLnBrk="1" latinLnBrk="0" hangingPunct="1">
                        <a:defRPr sz="1800" b="1" kern="1200">
                          <a:solidFill>
                            <a:schemeClr val="lt1"/>
                          </a:solidFill>
                          <a:latin typeface="Avenir Next LT Pro"/>
                        </a:defRPr>
                      </a:lvl3pPr>
                      <a:lvl4pPr marL="1371600" algn="l" defTabSz="914400" rtl="0" eaLnBrk="1" latinLnBrk="0" hangingPunct="1">
                        <a:defRPr sz="1800" b="1" kern="1200">
                          <a:solidFill>
                            <a:schemeClr val="lt1"/>
                          </a:solidFill>
                          <a:latin typeface="Avenir Next LT Pro"/>
                        </a:defRPr>
                      </a:lvl4pPr>
                      <a:lvl5pPr marL="1828800" algn="l" defTabSz="914400" rtl="0" eaLnBrk="1" latinLnBrk="0" hangingPunct="1">
                        <a:defRPr sz="1800" b="1" kern="1200">
                          <a:solidFill>
                            <a:schemeClr val="lt1"/>
                          </a:solidFill>
                          <a:latin typeface="Avenir Next LT Pro"/>
                        </a:defRPr>
                      </a:lvl5pPr>
                      <a:lvl6pPr marL="2286000" algn="l" defTabSz="914400" rtl="0" eaLnBrk="1" latinLnBrk="0" hangingPunct="1">
                        <a:defRPr sz="1800" b="1" kern="1200">
                          <a:solidFill>
                            <a:schemeClr val="lt1"/>
                          </a:solidFill>
                          <a:latin typeface="Avenir Next LT Pro"/>
                        </a:defRPr>
                      </a:lvl6pPr>
                      <a:lvl7pPr marL="2743200" algn="l" defTabSz="914400" rtl="0" eaLnBrk="1" latinLnBrk="0" hangingPunct="1">
                        <a:defRPr sz="1800" b="1" kern="1200">
                          <a:solidFill>
                            <a:schemeClr val="lt1"/>
                          </a:solidFill>
                          <a:latin typeface="Avenir Next LT Pro"/>
                        </a:defRPr>
                      </a:lvl7pPr>
                      <a:lvl8pPr marL="3200400" algn="l" defTabSz="914400" rtl="0" eaLnBrk="1" latinLnBrk="0" hangingPunct="1">
                        <a:defRPr sz="1800" b="1" kern="1200">
                          <a:solidFill>
                            <a:schemeClr val="lt1"/>
                          </a:solidFill>
                          <a:latin typeface="Avenir Next LT Pro"/>
                        </a:defRPr>
                      </a:lvl8pPr>
                      <a:lvl9pPr marL="3657600" algn="l" defTabSz="914400" rtl="0" eaLnBrk="1" latinLnBrk="0" hangingPunct="1">
                        <a:defRPr sz="1800" b="1" kern="1200">
                          <a:solidFill>
                            <a:schemeClr val="lt1"/>
                          </a:solidFill>
                          <a:latin typeface="Avenir Next LT Pro"/>
                        </a:defRPr>
                      </a:lvl9pPr>
                    </a:lstStyle>
                    <a:p>
                      <a:pPr lvl="0">
                        <a:buNone/>
                      </a:pPr>
                      <a:r>
                        <a:rPr lang="en-US" sz="1600" b="1" i="0" u="none" strike="noStrike" noProof="0" dirty="0">
                          <a:latin typeface="Arial" panose="020B0604020202020204" pitchFamily="34" charset="0"/>
                          <a:cs typeface="Arial" panose="020B0604020202020204" pitchFamily="34" charset="0"/>
                        </a:rPr>
                        <a:t>EVALUATION MEASURES</a:t>
                      </a:r>
                      <a:endParaRPr lang="en-US" dirty="0">
                        <a:latin typeface="Arial" panose="020B0604020202020204" pitchFamily="34" charset="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EAF30"/>
                    </a:solidFill>
                  </a:tcPr>
                </a:tc>
                <a:tc>
                  <a:txBody>
                    <a:bodyPr/>
                    <a:lstStyle>
                      <a:lvl1pPr marL="0" algn="l" defTabSz="914400" rtl="0" eaLnBrk="1" latinLnBrk="0" hangingPunct="1">
                        <a:defRPr sz="1800" kern="1200">
                          <a:solidFill>
                            <a:schemeClr val="dk1"/>
                          </a:solidFill>
                          <a:latin typeface="Avenir Next LT Pro"/>
                        </a:defRPr>
                      </a:lvl1pPr>
                      <a:lvl2pPr marL="457200" algn="l" defTabSz="914400" rtl="0" eaLnBrk="1" latinLnBrk="0" hangingPunct="1">
                        <a:defRPr sz="1800" kern="1200">
                          <a:solidFill>
                            <a:schemeClr val="dk1"/>
                          </a:solidFill>
                          <a:latin typeface="Avenir Next LT Pro"/>
                        </a:defRPr>
                      </a:lvl2pPr>
                      <a:lvl3pPr marL="914400" algn="l" defTabSz="914400" rtl="0" eaLnBrk="1" latinLnBrk="0" hangingPunct="1">
                        <a:defRPr sz="1800" kern="1200">
                          <a:solidFill>
                            <a:schemeClr val="dk1"/>
                          </a:solidFill>
                          <a:latin typeface="Avenir Next LT Pro"/>
                        </a:defRPr>
                      </a:lvl3pPr>
                      <a:lvl4pPr marL="1371600" algn="l" defTabSz="914400" rtl="0" eaLnBrk="1" latinLnBrk="0" hangingPunct="1">
                        <a:defRPr sz="1800" kern="1200">
                          <a:solidFill>
                            <a:schemeClr val="dk1"/>
                          </a:solidFill>
                          <a:latin typeface="Avenir Next LT Pro"/>
                        </a:defRPr>
                      </a:lvl4pPr>
                      <a:lvl5pPr marL="1828800" algn="l" defTabSz="914400" rtl="0" eaLnBrk="1" latinLnBrk="0" hangingPunct="1">
                        <a:defRPr sz="1800" kern="1200">
                          <a:solidFill>
                            <a:schemeClr val="dk1"/>
                          </a:solidFill>
                          <a:latin typeface="Avenir Next LT Pro"/>
                        </a:defRPr>
                      </a:lvl5pPr>
                      <a:lvl6pPr marL="2286000" algn="l" defTabSz="914400" rtl="0" eaLnBrk="1" latinLnBrk="0" hangingPunct="1">
                        <a:defRPr sz="1800" kern="1200">
                          <a:solidFill>
                            <a:schemeClr val="dk1"/>
                          </a:solidFill>
                          <a:latin typeface="Avenir Next LT Pro"/>
                        </a:defRPr>
                      </a:lvl6pPr>
                      <a:lvl7pPr marL="2743200" algn="l" defTabSz="914400" rtl="0" eaLnBrk="1" latinLnBrk="0" hangingPunct="1">
                        <a:defRPr sz="1800" kern="1200">
                          <a:solidFill>
                            <a:schemeClr val="dk1"/>
                          </a:solidFill>
                          <a:latin typeface="Avenir Next LT Pro"/>
                        </a:defRPr>
                      </a:lvl7pPr>
                      <a:lvl8pPr marL="3200400" algn="l" defTabSz="914400" rtl="0" eaLnBrk="1" latinLnBrk="0" hangingPunct="1">
                        <a:defRPr sz="1800" kern="1200">
                          <a:solidFill>
                            <a:schemeClr val="dk1"/>
                          </a:solidFill>
                          <a:latin typeface="Avenir Next LT Pro"/>
                        </a:defRPr>
                      </a:lvl8pPr>
                      <a:lvl9pPr marL="3657600" algn="l" defTabSz="914400" rtl="0" eaLnBrk="1" latinLnBrk="0" hangingPunct="1">
                        <a:defRPr sz="1800" kern="1200">
                          <a:solidFill>
                            <a:schemeClr val="dk1"/>
                          </a:solidFill>
                          <a:latin typeface="Avenir Next LT Pro"/>
                        </a:defRPr>
                      </a:lvl9pPr>
                    </a:lstStyle>
                    <a:p>
                      <a:pPr lvl="0">
                        <a:buNone/>
                      </a:pPr>
                      <a:r>
                        <a:rPr lang="en-US" sz="1600" b="0" i="0" u="none" strike="noStrike" noProof="0">
                          <a:latin typeface="Arial" panose="020B0604020202020204" pitchFamily="34" charset="0"/>
                          <a:cs typeface="Arial" panose="020B0604020202020204" pitchFamily="34" charset="0"/>
                        </a:rPr>
                        <a:t>Training Accuracy, Training Loss, Validation Accuracy, Validation Loss, Model Size</a:t>
                      </a:r>
                      <a:endParaRPr lang="en-US">
                        <a:latin typeface="Arial" panose="020B0604020202020204" pitchFamily="34" charset="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EAF30">
                        <a:tint val="40000"/>
                      </a:srgbClr>
                    </a:solidFill>
                  </a:tcPr>
                </a:tc>
                <a:extLst>
                  <a:ext uri="{0D108BD9-81ED-4DB2-BD59-A6C34878D82A}">
                    <a16:rowId xmlns:a16="http://schemas.microsoft.com/office/drawing/2014/main" val="3019541660"/>
                  </a:ext>
                </a:extLst>
              </a:tr>
              <a:tr h="434071">
                <a:tc>
                  <a:txBody>
                    <a:bodyPr/>
                    <a:lstStyle>
                      <a:lvl1pPr marL="0" algn="l" defTabSz="914400" rtl="0" eaLnBrk="1" latinLnBrk="0" hangingPunct="1">
                        <a:defRPr sz="1800" b="1" kern="1200">
                          <a:solidFill>
                            <a:schemeClr val="lt1"/>
                          </a:solidFill>
                          <a:latin typeface="Avenir Next LT Pro"/>
                        </a:defRPr>
                      </a:lvl1pPr>
                      <a:lvl2pPr marL="457200" algn="l" defTabSz="914400" rtl="0" eaLnBrk="1" latinLnBrk="0" hangingPunct="1">
                        <a:defRPr sz="1800" b="1" kern="1200">
                          <a:solidFill>
                            <a:schemeClr val="lt1"/>
                          </a:solidFill>
                          <a:latin typeface="Avenir Next LT Pro"/>
                        </a:defRPr>
                      </a:lvl2pPr>
                      <a:lvl3pPr marL="914400" algn="l" defTabSz="914400" rtl="0" eaLnBrk="1" latinLnBrk="0" hangingPunct="1">
                        <a:defRPr sz="1800" b="1" kern="1200">
                          <a:solidFill>
                            <a:schemeClr val="lt1"/>
                          </a:solidFill>
                          <a:latin typeface="Avenir Next LT Pro"/>
                        </a:defRPr>
                      </a:lvl3pPr>
                      <a:lvl4pPr marL="1371600" algn="l" defTabSz="914400" rtl="0" eaLnBrk="1" latinLnBrk="0" hangingPunct="1">
                        <a:defRPr sz="1800" b="1" kern="1200">
                          <a:solidFill>
                            <a:schemeClr val="lt1"/>
                          </a:solidFill>
                          <a:latin typeface="Avenir Next LT Pro"/>
                        </a:defRPr>
                      </a:lvl4pPr>
                      <a:lvl5pPr marL="1828800" algn="l" defTabSz="914400" rtl="0" eaLnBrk="1" latinLnBrk="0" hangingPunct="1">
                        <a:defRPr sz="1800" b="1" kern="1200">
                          <a:solidFill>
                            <a:schemeClr val="lt1"/>
                          </a:solidFill>
                          <a:latin typeface="Avenir Next LT Pro"/>
                        </a:defRPr>
                      </a:lvl5pPr>
                      <a:lvl6pPr marL="2286000" algn="l" defTabSz="914400" rtl="0" eaLnBrk="1" latinLnBrk="0" hangingPunct="1">
                        <a:defRPr sz="1800" b="1" kern="1200">
                          <a:solidFill>
                            <a:schemeClr val="lt1"/>
                          </a:solidFill>
                          <a:latin typeface="Avenir Next LT Pro"/>
                        </a:defRPr>
                      </a:lvl6pPr>
                      <a:lvl7pPr marL="2743200" algn="l" defTabSz="914400" rtl="0" eaLnBrk="1" latinLnBrk="0" hangingPunct="1">
                        <a:defRPr sz="1800" b="1" kern="1200">
                          <a:solidFill>
                            <a:schemeClr val="lt1"/>
                          </a:solidFill>
                          <a:latin typeface="Avenir Next LT Pro"/>
                        </a:defRPr>
                      </a:lvl7pPr>
                      <a:lvl8pPr marL="3200400" algn="l" defTabSz="914400" rtl="0" eaLnBrk="1" latinLnBrk="0" hangingPunct="1">
                        <a:defRPr sz="1800" b="1" kern="1200">
                          <a:solidFill>
                            <a:schemeClr val="lt1"/>
                          </a:solidFill>
                          <a:latin typeface="Avenir Next LT Pro"/>
                        </a:defRPr>
                      </a:lvl8pPr>
                      <a:lvl9pPr marL="3657600" algn="l" defTabSz="914400" rtl="0" eaLnBrk="1" latinLnBrk="0" hangingPunct="1">
                        <a:defRPr sz="1800" b="1" kern="1200">
                          <a:solidFill>
                            <a:schemeClr val="lt1"/>
                          </a:solidFill>
                          <a:latin typeface="Avenir Next LT Pro"/>
                        </a:defRPr>
                      </a:lvl9pPr>
                    </a:lstStyle>
                    <a:p>
                      <a:pPr lvl="0">
                        <a:buNone/>
                      </a:pPr>
                      <a:r>
                        <a:rPr lang="en-US" sz="1600" b="1" i="0" u="none" strike="noStrike" noProof="0" dirty="0">
                          <a:latin typeface="Arial" panose="020B0604020202020204" pitchFamily="34" charset="0"/>
                          <a:cs typeface="Arial" panose="020B0604020202020204" pitchFamily="34" charset="0"/>
                        </a:rPr>
                        <a:t>DATA SET USED</a:t>
                      </a:r>
                      <a:endParaRPr lang="en-US" dirty="0">
                        <a:latin typeface="Arial" panose="020B0604020202020204" pitchFamily="34" charset="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EAF30"/>
                    </a:solidFill>
                  </a:tcPr>
                </a:tc>
                <a:tc>
                  <a:txBody>
                    <a:bodyPr/>
                    <a:lstStyle>
                      <a:lvl1pPr marL="0" algn="l" defTabSz="914400" rtl="0" eaLnBrk="1" latinLnBrk="0" hangingPunct="1">
                        <a:defRPr sz="1800" kern="1200">
                          <a:solidFill>
                            <a:schemeClr val="dk1"/>
                          </a:solidFill>
                          <a:latin typeface="Avenir Next LT Pro"/>
                        </a:defRPr>
                      </a:lvl1pPr>
                      <a:lvl2pPr marL="457200" algn="l" defTabSz="914400" rtl="0" eaLnBrk="1" latinLnBrk="0" hangingPunct="1">
                        <a:defRPr sz="1800" kern="1200">
                          <a:solidFill>
                            <a:schemeClr val="dk1"/>
                          </a:solidFill>
                          <a:latin typeface="Avenir Next LT Pro"/>
                        </a:defRPr>
                      </a:lvl2pPr>
                      <a:lvl3pPr marL="914400" algn="l" defTabSz="914400" rtl="0" eaLnBrk="1" latinLnBrk="0" hangingPunct="1">
                        <a:defRPr sz="1800" kern="1200">
                          <a:solidFill>
                            <a:schemeClr val="dk1"/>
                          </a:solidFill>
                          <a:latin typeface="Avenir Next LT Pro"/>
                        </a:defRPr>
                      </a:lvl3pPr>
                      <a:lvl4pPr marL="1371600" algn="l" defTabSz="914400" rtl="0" eaLnBrk="1" latinLnBrk="0" hangingPunct="1">
                        <a:defRPr sz="1800" kern="1200">
                          <a:solidFill>
                            <a:schemeClr val="dk1"/>
                          </a:solidFill>
                          <a:latin typeface="Avenir Next LT Pro"/>
                        </a:defRPr>
                      </a:lvl4pPr>
                      <a:lvl5pPr marL="1828800" algn="l" defTabSz="914400" rtl="0" eaLnBrk="1" latinLnBrk="0" hangingPunct="1">
                        <a:defRPr sz="1800" kern="1200">
                          <a:solidFill>
                            <a:schemeClr val="dk1"/>
                          </a:solidFill>
                          <a:latin typeface="Avenir Next LT Pro"/>
                        </a:defRPr>
                      </a:lvl5pPr>
                      <a:lvl6pPr marL="2286000" algn="l" defTabSz="914400" rtl="0" eaLnBrk="1" latinLnBrk="0" hangingPunct="1">
                        <a:defRPr sz="1800" kern="1200">
                          <a:solidFill>
                            <a:schemeClr val="dk1"/>
                          </a:solidFill>
                          <a:latin typeface="Avenir Next LT Pro"/>
                        </a:defRPr>
                      </a:lvl6pPr>
                      <a:lvl7pPr marL="2743200" algn="l" defTabSz="914400" rtl="0" eaLnBrk="1" latinLnBrk="0" hangingPunct="1">
                        <a:defRPr sz="1800" kern="1200">
                          <a:solidFill>
                            <a:schemeClr val="dk1"/>
                          </a:solidFill>
                          <a:latin typeface="Avenir Next LT Pro"/>
                        </a:defRPr>
                      </a:lvl7pPr>
                      <a:lvl8pPr marL="3200400" algn="l" defTabSz="914400" rtl="0" eaLnBrk="1" latinLnBrk="0" hangingPunct="1">
                        <a:defRPr sz="1800" kern="1200">
                          <a:solidFill>
                            <a:schemeClr val="dk1"/>
                          </a:solidFill>
                          <a:latin typeface="Avenir Next LT Pro"/>
                        </a:defRPr>
                      </a:lvl8pPr>
                      <a:lvl9pPr marL="3657600" algn="l" defTabSz="914400" rtl="0" eaLnBrk="1" latinLnBrk="0" hangingPunct="1">
                        <a:defRPr sz="1800" kern="1200">
                          <a:solidFill>
                            <a:schemeClr val="dk1"/>
                          </a:solidFill>
                          <a:latin typeface="Avenir Next LT Pro"/>
                        </a:defRPr>
                      </a:lvl9pPr>
                    </a:lstStyle>
                    <a:p>
                      <a:pPr lvl="0">
                        <a:buNone/>
                      </a:pPr>
                      <a:r>
                        <a:rPr lang="en-US" sz="1600" b="0" i="0" u="none" strike="noStrike" noProof="0" dirty="0">
                          <a:latin typeface="Arial" panose="020B0604020202020204" pitchFamily="34" charset="0"/>
                          <a:cs typeface="Arial" panose="020B0604020202020204" pitchFamily="34" charset="0"/>
                        </a:rPr>
                        <a:t>The dataset is created by </a:t>
                      </a:r>
                      <a:r>
                        <a:rPr lang="en-US" sz="1600" b="0" i="0" u="none" strike="noStrike" noProof="0" dirty="0" err="1">
                          <a:latin typeface="Arial" panose="020B0604020202020204" pitchFamily="34" charset="0"/>
                          <a:cs typeface="Arial" panose="020B0604020202020204" pitchFamily="34" charset="0"/>
                        </a:rPr>
                        <a:t>PlantVillage</a:t>
                      </a:r>
                      <a:r>
                        <a:rPr lang="en-US" sz="1600" b="0" i="0" u="none" strike="noStrike" noProof="0" dirty="0">
                          <a:latin typeface="Arial" panose="020B0604020202020204" pitchFamily="34" charset="0"/>
                          <a:cs typeface="Arial" panose="020B0604020202020204" pitchFamily="34" charset="0"/>
                        </a:rPr>
                        <a:t> and can be found in Kaggle</a:t>
                      </a:r>
                      <a:endParaRPr lang="en-US" dirty="0">
                        <a:latin typeface="Arial" panose="020B0604020202020204" pitchFamily="34" charset="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EAF30">
                        <a:tint val="20000"/>
                      </a:srgbClr>
                    </a:solidFill>
                  </a:tcPr>
                </a:tc>
                <a:extLst>
                  <a:ext uri="{0D108BD9-81ED-4DB2-BD59-A6C34878D82A}">
                    <a16:rowId xmlns:a16="http://schemas.microsoft.com/office/drawing/2014/main" val="1842216955"/>
                  </a:ext>
                </a:extLst>
              </a:tr>
              <a:tr h="591066">
                <a:tc>
                  <a:txBody>
                    <a:bodyPr/>
                    <a:lstStyle>
                      <a:lvl1pPr marL="0" algn="l" defTabSz="914400" rtl="0" eaLnBrk="1" latinLnBrk="0" hangingPunct="1">
                        <a:defRPr sz="1800" b="1" kern="1200">
                          <a:solidFill>
                            <a:schemeClr val="lt1"/>
                          </a:solidFill>
                          <a:latin typeface="Avenir Next LT Pro"/>
                        </a:defRPr>
                      </a:lvl1pPr>
                      <a:lvl2pPr marL="457200" algn="l" defTabSz="914400" rtl="0" eaLnBrk="1" latinLnBrk="0" hangingPunct="1">
                        <a:defRPr sz="1800" b="1" kern="1200">
                          <a:solidFill>
                            <a:schemeClr val="lt1"/>
                          </a:solidFill>
                          <a:latin typeface="Avenir Next LT Pro"/>
                        </a:defRPr>
                      </a:lvl2pPr>
                      <a:lvl3pPr marL="914400" algn="l" defTabSz="914400" rtl="0" eaLnBrk="1" latinLnBrk="0" hangingPunct="1">
                        <a:defRPr sz="1800" b="1" kern="1200">
                          <a:solidFill>
                            <a:schemeClr val="lt1"/>
                          </a:solidFill>
                          <a:latin typeface="Avenir Next LT Pro"/>
                        </a:defRPr>
                      </a:lvl3pPr>
                      <a:lvl4pPr marL="1371600" algn="l" defTabSz="914400" rtl="0" eaLnBrk="1" latinLnBrk="0" hangingPunct="1">
                        <a:defRPr sz="1800" b="1" kern="1200">
                          <a:solidFill>
                            <a:schemeClr val="lt1"/>
                          </a:solidFill>
                          <a:latin typeface="Avenir Next LT Pro"/>
                        </a:defRPr>
                      </a:lvl4pPr>
                      <a:lvl5pPr marL="1828800" algn="l" defTabSz="914400" rtl="0" eaLnBrk="1" latinLnBrk="0" hangingPunct="1">
                        <a:defRPr sz="1800" b="1" kern="1200">
                          <a:solidFill>
                            <a:schemeClr val="lt1"/>
                          </a:solidFill>
                          <a:latin typeface="Avenir Next LT Pro"/>
                        </a:defRPr>
                      </a:lvl5pPr>
                      <a:lvl6pPr marL="2286000" algn="l" defTabSz="914400" rtl="0" eaLnBrk="1" latinLnBrk="0" hangingPunct="1">
                        <a:defRPr sz="1800" b="1" kern="1200">
                          <a:solidFill>
                            <a:schemeClr val="lt1"/>
                          </a:solidFill>
                          <a:latin typeface="Avenir Next LT Pro"/>
                        </a:defRPr>
                      </a:lvl6pPr>
                      <a:lvl7pPr marL="2743200" algn="l" defTabSz="914400" rtl="0" eaLnBrk="1" latinLnBrk="0" hangingPunct="1">
                        <a:defRPr sz="1800" b="1" kern="1200">
                          <a:solidFill>
                            <a:schemeClr val="lt1"/>
                          </a:solidFill>
                          <a:latin typeface="Avenir Next LT Pro"/>
                        </a:defRPr>
                      </a:lvl7pPr>
                      <a:lvl8pPr marL="3200400" algn="l" defTabSz="914400" rtl="0" eaLnBrk="1" latinLnBrk="0" hangingPunct="1">
                        <a:defRPr sz="1800" b="1" kern="1200">
                          <a:solidFill>
                            <a:schemeClr val="lt1"/>
                          </a:solidFill>
                          <a:latin typeface="Avenir Next LT Pro"/>
                        </a:defRPr>
                      </a:lvl8pPr>
                      <a:lvl9pPr marL="3657600" algn="l" defTabSz="914400" rtl="0" eaLnBrk="1" latinLnBrk="0" hangingPunct="1">
                        <a:defRPr sz="1800" b="1" kern="1200">
                          <a:solidFill>
                            <a:schemeClr val="lt1"/>
                          </a:solidFill>
                          <a:latin typeface="Avenir Next LT Pro"/>
                        </a:defRPr>
                      </a:lvl9pPr>
                    </a:lstStyle>
                    <a:p>
                      <a:pPr lvl="0">
                        <a:buNone/>
                      </a:pPr>
                      <a:r>
                        <a:rPr lang="en-US" sz="1600" b="1" i="0" u="none" strike="noStrike" noProof="0" dirty="0">
                          <a:latin typeface="Arial" panose="020B0604020202020204" pitchFamily="34" charset="0"/>
                          <a:cs typeface="Arial" panose="020B0604020202020204" pitchFamily="34" charset="0"/>
                        </a:rPr>
                        <a:t>TAKEAWAY/KEYPOINTS</a:t>
                      </a:r>
                      <a:endParaRPr lang="en-US" dirty="0">
                        <a:latin typeface="Arial" panose="020B0604020202020204" pitchFamily="34" charset="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EAF30"/>
                    </a:solidFill>
                  </a:tcPr>
                </a:tc>
                <a:tc>
                  <a:txBody>
                    <a:bodyPr/>
                    <a:lstStyle>
                      <a:lvl1pPr marL="0" algn="l" defTabSz="914400" rtl="0" eaLnBrk="1" latinLnBrk="0" hangingPunct="1">
                        <a:defRPr sz="1800" kern="1200">
                          <a:solidFill>
                            <a:schemeClr val="dk1"/>
                          </a:solidFill>
                          <a:latin typeface="Avenir Next LT Pro"/>
                        </a:defRPr>
                      </a:lvl1pPr>
                      <a:lvl2pPr marL="457200" algn="l" defTabSz="914400" rtl="0" eaLnBrk="1" latinLnBrk="0" hangingPunct="1">
                        <a:defRPr sz="1800" kern="1200">
                          <a:solidFill>
                            <a:schemeClr val="dk1"/>
                          </a:solidFill>
                          <a:latin typeface="Avenir Next LT Pro"/>
                        </a:defRPr>
                      </a:lvl2pPr>
                      <a:lvl3pPr marL="914400" algn="l" defTabSz="914400" rtl="0" eaLnBrk="1" latinLnBrk="0" hangingPunct="1">
                        <a:defRPr sz="1800" kern="1200">
                          <a:solidFill>
                            <a:schemeClr val="dk1"/>
                          </a:solidFill>
                          <a:latin typeface="Avenir Next LT Pro"/>
                        </a:defRPr>
                      </a:lvl3pPr>
                      <a:lvl4pPr marL="1371600" algn="l" defTabSz="914400" rtl="0" eaLnBrk="1" latinLnBrk="0" hangingPunct="1">
                        <a:defRPr sz="1800" kern="1200">
                          <a:solidFill>
                            <a:schemeClr val="dk1"/>
                          </a:solidFill>
                          <a:latin typeface="Avenir Next LT Pro"/>
                        </a:defRPr>
                      </a:lvl4pPr>
                      <a:lvl5pPr marL="1828800" algn="l" defTabSz="914400" rtl="0" eaLnBrk="1" latinLnBrk="0" hangingPunct="1">
                        <a:defRPr sz="1800" kern="1200">
                          <a:solidFill>
                            <a:schemeClr val="dk1"/>
                          </a:solidFill>
                          <a:latin typeface="Avenir Next LT Pro"/>
                        </a:defRPr>
                      </a:lvl5pPr>
                      <a:lvl6pPr marL="2286000" algn="l" defTabSz="914400" rtl="0" eaLnBrk="1" latinLnBrk="0" hangingPunct="1">
                        <a:defRPr sz="1800" kern="1200">
                          <a:solidFill>
                            <a:schemeClr val="dk1"/>
                          </a:solidFill>
                          <a:latin typeface="Avenir Next LT Pro"/>
                        </a:defRPr>
                      </a:lvl6pPr>
                      <a:lvl7pPr marL="2743200" algn="l" defTabSz="914400" rtl="0" eaLnBrk="1" latinLnBrk="0" hangingPunct="1">
                        <a:defRPr sz="1800" kern="1200">
                          <a:solidFill>
                            <a:schemeClr val="dk1"/>
                          </a:solidFill>
                          <a:latin typeface="Avenir Next LT Pro"/>
                        </a:defRPr>
                      </a:lvl7pPr>
                      <a:lvl8pPr marL="3200400" algn="l" defTabSz="914400" rtl="0" eaLnBrk="1" latinLnBrk="0" hangingPunct="1">
                        <a:defRPr sz="1800" kern="1200">
                          <a:solidFill>
                            <a:schemeClr val="dk1"/>
                          </a:solidFill>
                          <a:latin typeface="Avenir Next LT Pro"/>
                        </a:defRPr>
                      </a:lvl8pPr>
                      <a:lvl9pPr marL="3657600" algn="l" defTabSz="914400" rtl="0" eaLnBrk="1" latinLnBrk="0" hangingPunct="1">
                        <a:defRPr sz="1800" kern="1200">
                          <a:solidFill>
                            <a:schemeClr val="dk1"/>
                          </a:solidFill>
                          <a:latin typeface="Avenir Next LT Pro"/>
                        </a:defRPr>
                      </a:lvl9pPr>
                    </a:lstStyle>
                    <a:p>
                      <a:pPr lvl="0">
                        <a:buNone/>
                      </a:pPr>
                      <a:r>
                        <a:rPr lang="en-US" sz="1600" b="0" i="0" u="none" strike="noStrike" noProof="0" dirty="0">
                          <a:latin typeface="Arial" panose="020B0604020202020204" pitchFamily="34" charset="0"/>
                          <a:cs typeface="Arial" panose="020B0604020202020204" pitchFamily="34" charset="0"/>
                        </a:rPr>
                        <a:t>After enough experimentation, the models have shown the best results for batch size of 32, learning rate of 0.001, etc. The models are trained for 50 epochs.</a:t>
                      </a:r>
                      <a:endParaRPr lang="en-US" dirty="0">
                        <a:latin typeface="Arial" panose="020B0604020202020204" pitchFamily="34" charset="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EAF30">
                        <a:tint val="40000"/>
                      </a:srgbClr>
                    </a:solidFill>
                  </a:tcPr>
                </a:tc>
                <a:extLst>
                  <a:ext uri="{0D108BD9-81ED-4DB2-BD59-A6C34878D82A}">
                    <a16:rowId xmlns:a16="http://schemas.microsoft.com/office/drawing/2014/main" val="4119823655"/>
                  </a:ext>
                </a:extLst>
              </a:tr>
              <a:tr h="656052">
                <a:tc>
                  <a:txBody>
                    <a:bodyPr/>
                    <a:lstStyle>
                      <a:lvl1pPr marL="0" algn="l" defTabSz="914400" rtl="0" eaLnBrk="1" latinLnBrk="0" hangingPunct="1">
                        <a:defRPr sz="1800" b="1" kern="1200">
                          <a:solidFill>
                            <a:schemeClr val="lt1"/>
                          </a:solidFill>
                          <a:latin typeface="Avenir Next LT Pro"/>
                        </a:defRPr>
                      </a:lvl1pPr>
                      <a:lvl2pPr marL="457200" algn="l" defTabSz="914400" rtl="0" eaLnBrk="1" latinLnBrk="0" hangingPunct="1">
                        <a:defRPr sz="1800" b="1" kern="1200">
                          <a:solidFill>
                            <a:schemeClr val="lt1"/>
                          </a:solidFill>
                          <a:latin typeface="Avenir Next LT Pro"/>
                        </a:defRPr>
                      </a:lvl2pPr>
                      <a:lvl3pPr marL="914400" algn="l" defTabSz="914400" rtl="0" eaLnBrk="1" latinLnBrk="0" hangingPunct="1">
                        <a:defRPr sz="1800" b="1" kern="1200">
                          <a:solidFill>
                            <a:schemeClr val="lt1"/>
                          </a:solidFill>
                          <a:latin typeface="Avenir Next LT Pro"/>
                        </a:defRPr>
                      </a:lvl3pPr>
                      <a:lvl4pPr marL="1371600" algn="l" defTabSz="914400" rtl="0" eaLnBrk="1" latinLnBrk="0" hangingPunct="1">
                        <a:defRPr sz="1800" b="1" kern="1200">
                          <a:solidFill>
                            <a:schemeClr val="lt1"/>
                          </a:solidFill>
                          <a:latin typeface="Avenir Next LT Pro"/>
                        </a:defRPr>
                      </a:lvl4pPr>
                      <a:lvl5pPr marL="1828800" algn="l" defTabSz="914400" rtl="0" eaLnBrk="1" latinLnBrk="0" hangingPunct="1">
                        <a:defRPr sz="1800" b="1" kern="1200">
                          <a:solidFill>
                            <a:schemeClr val="lt1"/>
                          </a:solidFill>
                          <a:latin typeface="Avenir Next LT Pro"/>
                        </a:defRPr>
                      </a:lvl5pPr>
                      <a:lvl6pPr marL="2286000" algn="l" defTabSz="914400" rtl="0" eaLnBrk="1" latinLnBrk="0" hangingPunct="1">
                        <a:defRPr sz="1800" b="1" kern="1200">
                          <a:solidFill>
                            <a:schemeClr val="lt1"/>
                          </a:solidFill>
                          <a:latin typeface="Avenir Next LT Pro"/>
                        </a:defRPr>
                      </a:lvl6pPr>
                      <a:lvl7pPr marL="2743200" algn="l" defTabSz="914400" rtl="0" eaLnBrk="1" latinLnBrk="0" hangingPunct="1">
                        <a:defRPr sz="1800" b="1" kern="1200">
                          <a:solidFill>
                            <a:schemeClr val="lt1"/>
                          </a:solidFill>
                          <a:latin typeface="Avenir Next LT Pro"/>
                        </a:defRPr>
                      </a:lvl7pPr>
                      <a:lvl8pPr marL="3200400" algn="l" defTabSz="914400" rtl="0" eaLnBrk="1" latinLnBrk="0" hangingPunct="1">
                        <a:defRPr sz="1800" b="1" kern="1200">
                          <a:solidFill>
                            <a:schemeClr val="lt1"/>
                          </a:solidFill>
                          <a:latin typeface="Avenir Next LT Pro"/>
                        </a:defRPr>
                      </a:lvl8pPr>
                      <a:lvl9pPr marL="3657600" algn="l" defTabSz="914400" rtl="0" eaLnBrk="1" latinLnBrk="0" hangingPunct="1">
                        <a:defRPr sz="1800" b="1" kern="1200">
                          <a:solidFill>
                            <a:schemeClr val="lt1"/>
                          </a:solidFill>
                          <a:latin typeface="Avenir Next LT Pro"/>
                        </a:defRPr>
                      </a:lvl9pPr>
                    </a:lstStyle>
                    <a:p>
                      <a:pPr lvl="0">
                        <a:buNone/>
                      </a:pPr>
                      <a:r>
                        <a:rPr lang="en-US" sz="1600" b="1" i="0" u="none" strike="noStrike" noProof="0" dirty="0">
                          <a:latin typeface="Arial" panose="020B0604020202020204" pitchFamily="34" charset="0"/>
                          <a:cs typeface="Arial" panose="020B0604020202020204" pitchFamily="34" charset="0"/>
                        </a:rPr>
                        <a:t>ADVANTAGES AND APPLICATIONS</a:t>
                      </a:r>
                      <a:endParaRPr lang="en-US" dirty="0">
                        <a:latin typeface="Arial" panose="020B0604020202020204" pitchFamily="34" charset="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EAF30"/>
                    </a:solidFill>
                  </a:tcPr>
                </a:tc>
                <a:tc>
                  <a:txBody>
                    <a:bodyPr/>
                    <a:lstStyle>
                      <a:lvl1pPr marL="0" algn="l" defTabSz="914400" rtl="0" eaLnBrk="1" latinLnBrk="0" hangingPunct="1">
                        <a:defRPr sz="1800" kern="1200">
                          <a:solidFill>
                            <a:schemeClr val="dk1"/>
                          </a:solidFill>
                          <a:latin typeface="Avenir Next LT Pro"/>
                        </a:defRPr>
                      </a:lvl1pPr>
                      <a:lvl2pPr marL="457200" algn="l" defTabSz="914400" rtl="0" eaLnBrk="1" latinLnBrk="0" hangingPunct="1">
                        <a:defRPr sz="1800" kern="1200">
                          <a:solidFill>
                            <a:schemeClr val="dk1"/>
                          </a:solidFill>
                          <a:latin typeface="Avenir Next LT Pro"/>
                        </a:defRPr>
                      </a:lvl2pPr>
                      <a:lvl3pPr marL="914400" algn="l" defTabSz="914400" rtl="0" eaLnBrk="1" latinLnBrk="0" hangingPunct="1">
                        <a:defRPr sz="1800" kern="1200">
                          <a:solidFill>
                            <a:schemeClr val="dk1"/>
                          </a:solidFill>
                          <a:latin typeface="Avenir Next LT Pro"/>
                        </a:defRPr>
                      </a:lvl3pPr>
                      <a:lvl4pPr marL="1371600" algn="l" defTabSz="914400" rtl="0" eaLnBrk="1" latinLnBrk="0" hangingPunct="1">
                        <a:defRPr sz="1800" kern="1200">
                          <a:solidFill>
                            <a:schemeClr val="dk1"/>
                          </a:solidFill>
                          <a:latin typeface="Avenir Next LT Pro"/>
                        </a:defRPr>
                      </a:lvl4pPr>
                      <a:lvl5pPr marL="1828800" algn="l" defTabSz="914400" rtl="0" eaLnBrk="1" latinLnBrk="0" hangingPunct="1">
                        <a:defRPr sz="1800" kern="1200">
                          <a:solidFill>
                            <a:schemeClr val="dk1"/>
                          </a:solidFill>
                          <a:latin typeface="Avenir Next LT Pro"/>
                        </a:defRPr>
                      </a:lvl5pPr>
                      <a:lvl6pPr marL="2286000" algn="l" defTabSz="914400" rtl="0" eaLnBrk="1" latinLnBrk="0" hangingPunct="1">
                        <a:defRPr sz="1800" kern="1200">
                          <a:solidFill>
                            <a:schemeClr val="dk1"/>
                          </a:solidFill>
                          <a:latin typeface="Avenir Next LT Pro"/>
                        </a:defRPr>
                      </a:lvl6pPr>
                      <a:lvl7pPr marL="2743200" algn="l" defTabSz="914400" rtl="0" eaLnBrk="1" latinLnBrk="0" hangingPunct="1">
                        <a:defRPr sz="1800" kern="1200">
                          <a:solidFill>
                            <a:schemeClr val="dk1"/>
                          </a:solidFill>
                          <a:latin typeface="Avenir Next LT Pro"/>
                        </a:defRPr>
                      </a:lvl7pPr>
                      <a:lvl8pPr marL="3200400" algn="l" defTabSz="914400" rtl="0" eaLnBrk="1" latinLnBrk="0" hangingPunct="1">
                        <a:defRPr sz="1800" kern="1200">
                          <a:solidFill>
                            <a:schemeClr val="dk1"/>
                          </a:solidFill>
                          <a:latin typeface="Avenir Next LT Pro"/>
                        </a:defRPr>
                      </a:lvl8pPr>
                      <a:lvl9pPr marL="3657600" algn="l" defTabSz="914400" rtl="0" eaLnBrk="1" latinLnBrk="0" hangingPunct="1">
                        <a:defRPr sz="1800" kern="1200">
                          <a:solidFill>
                            <a:schemeClr val="dk1"/>
                          </a:solidFill>
                          <a:latin typeface="Avenir Next LT Pro"/>
                        </a:defRPr>
                      </a:lvl9pPr>
                    </a:lstStyle>
                    <a:p>
                      <a:pPr lvl="0">
                        <a:buNone/>
                      </a:pPr>
                      <a:r>
                        <a:rPr lang="en-US" sz="1600" b="0" i="0" u="none" strike="noStrike" noProof="0" dirty="0">
                          <a:latin typeface="Arial" panose="020B0604020202020204" pitchFamily="34" charset="0"/>
                          <a:cs typeface="Arial" panose="020B0604020202020204" pitchFamily="34" charset="0"/>
                        </a:rPr>
                        <a:t>The model has been trained using a large public dataset of plant images and has attained an accuracy of around 98%.</a:t>
                      </a:r>
                      <a:endParaRPr lang="en-US" dirty="0">
                        <a:latin typeface="Arial" panose="020B0604020202020204" pitchFamily="34" charset="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EAF30">
                        <a:tint val="20000"/>
                      </a:srgbClr>
                    </a:solidFill>
                  </a:tcPr>
                </a:tc>
                <a:extLst>
                  <a:ext uri="{0D108BD9-81ED-4DB2-BD59-A6C34878D82A}">
                    <a16:rowId xmlns:a16="http://schemas.microsoft.com/office/drawing/2014/main" val="3604400410"/>
                  </a:ext>
                </a:extLst>
              </a:tr>
              <a:tr h="481982">
                <a:tc>
                  <a:txBody>
                    <a:bodyPr/>
                    <a:lstStyle>
                      <a:lvl1pPr marL="0" algn="l" defTabSz="914400" rtl="0" eaLnBrk="1" latinLnBrk="0" hangingPunct="1">
                        <a:defRPr sz="1800" b="1" kern="1200">
                          <a:solidFill>
                            <a:schemeClr val="lt1"/>
                          </a:solidFill>
                          <a:latin typeface="Avenir Next LT Pro"/>
                        </a:defRPr>
                      </a:lvl1pPr>
                      <a:lvl2pPr marL="457200" algn="l" defTabSz="914400" rtl="0" eaLnBrk="1" latinLnBrk="0" hangingPunct="1">
                        <a:defRPr sz="1800" b="1" kern="1200">
                          <a:solidFill>
                            <a:schemeClr val="lt1"/>
                          </a:solidFill>
                          <a:latin typeface="Avenir Next LT Pro"/>
                        </a:defRPr>
                      </a:lvl2pPr>
                      <a:lvl3pPr marL="914400" algn="l" defTabSz="914400" rtl="0" eaLnBrk="1" latinLnBrk="0" hangingPunct="1">
                        <a:defRPr sz="1800" b="1" kern="1200">
                          <a:solidFill>
                            <a:schemeClr val="lt1"/>
                          </a:solidFill>
                          <a:latin typeface="Avenir Next LT Pro"/>
                        </a:defRPr>
                      </a:lvl3pPr>
                      <a:lvl4pPr marL="1371600" algn="l" defTabSz="914400" rtl="0" eaLnBrk="1" latinLnBrk="0" hangingPunct="1">
                        <a:defRPr sz="1800" b="1" kern="1200">
                          <a:solidFill>
                            <a:schemeClr val="lt1"/>
                          </a:solidFill>
                          <a:latin typeface="Avenir Next LT Pro"/>
                        </a:defRPr>
                      </a:lvl4pPr>
                      <a:lvl5pPr marL="1828800" algn="l" defTabSz="914400" rtl="0" eaLnBrk="1" latinLnBrk="0" hangingPunct="1">
                        <a:defRPr sz="1800" b="1" kern="1200">
                          <a:solidFill>
                            <a:schemeClr val="lt1"/>
                          </a:solidFill>
                          <a:latin typeface="Avenir Next LT Pro"/>
                        </a:defRPr>
                      </a:lvl5pPr>
                      <a:lvl6pPr marL="2286000" algn="l" defTabSz="914400" rtl="0" eaLnBrk="1" latinLnBrk="0" hangingPunct="1">
                        <a:defRPr sz="1800" b="1" kern="1200">
                          <a:solidFill>
                            <a:schemeClr val="lt1"/>
                          </a:solidFill>
                          <a:latin typeface="Avenir Next LT Pro"/>
                        </a:defRPr>
                      </a:lvl6pPr>
                      <a:lvl7pPr marL="2743200" algn="l" defTabSz="914400" rtl="0" eaLnBrk="1" latinLnBrk="0" hangingPunct="1">
                        <a:defRPr sz="1800" b="1" kern="1200">
                          <a:solidFill>
                            <a:schemeClr val="lt1"/>
                          </a:solidFill>
                          <a:latin typeface="Avenir Next LT Pro"/>
                        </a:defRPr>
                      </a:lvl7pPr>
                      <a:lvl8pPr marL="3200400" algn="l" defTabSz="914400" rtl="0" eaLnBrk="1" latinLnBrk="0" hangingPunct="1">
                        <a:defRPr sz="1800" b="1" kern="1200">
                          <a:solidFill>
                            <a:schemeClr val="lt1"/>
                          </a:solidFill>
                          <a:latin typeface="Avenir Next LT Pro"/>
                        </a:defRPr>
                      </a:lvl8pPr>
                      <a:lvl9pPr marL="3657600" algn="l" defTabSz="914400" rtl="0" eaLnBrk="1" latinLnBrk="0" hangingPunct="1">
                        <a:defRPr sz="1800" b="1" kern="1200">
                          <a:solidFill>
                            <a:schemeClr val="lt1"/>
                          </a:solidFill>
                          <a:latin typeface="Avenir Next LT Pro"/>
                        </a:defRPr>
                      </a:lvl9pPr>
                    </a:lstStyle>
                    <a:p>
                      <a:pPr lvl="0">
                        <a:buNone/>
                      </a:pPr>
                      <a:r>
                        <a:rPr lang="en-US" sz="1600" b="1" i="0" u="none" strike="noStrike" noProof="0" dirty="0">
                          <a:latin typeface="Arial" panose="020B0604020202020204" pitchFamily="34" charset="0"/>
                          <a:cs typeface="Arial" panose="020B0604020202020204" pitchFamily="34" charset="0"/>
                        </a:rPr>
                        <a:t>LIMITATIONS</a:t>
                      </a:r>
                      <a:endParaRPr lang="en-US" dirty="0">
                        <a:latin typeface="Arial" panose="020B0604020202020204" pitchFamily="34" charset="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EAF30"/>
                    </a:solidFill>
                  </a:tcPr>
                </a:tc>
                <a:tc>
                  <a:txBody>
                    <a:bodyPr/>
                    <a:lstStyle>
                      <a:lvl1pPr marL="0" algn="l" defTabSz="914400" rtl="0" eaLnBrk="1" latinLnBrk="0" hangingPunct="1">
                        <a:defRPr sz="1800" kern="1200">
                          <a:solidFill>
                            <a:schemeClr val="dk1"/>
                          </a:solidFill>
                          <a:latin typeface="Avenir Next LT Pro"/>
                        </a:defRPr>
                      </a:lvl1pPr>
                      <a:lvl2pPr marL="457200" algn="l" defTabSz="914400" rtl="0" eaLnBrk="1" latinLnBrk="0" hangingPunct="1">
                        <a:defRPr sz="1800" kern="1200">
                          <a:solidFill>
                            <a:schemeClr val="dk1"/>
                          </a:solidFill>
                          <a:latin typeface="Avenir Next LT Pro"/>
                        </a:defRPr>
                      </a:lvl2pPr>
                      <a:lvl3pPr marL="914400" algn="l" defTabSz="914400" rtl="0" eaLnBrk="1" latinLnBrk="0" hangingPunct="1">
                        <a:defRPr sz="1800" kern="1200">
                          <a:solidFill>
                            <a:schemeClr val="dk1"/>
                          </a:solidFill>
                          <a:latin typeface="Avenir Next LT Pro"/>
                        </a:defRPr>
                      </a:lvl3pPr>
                      <a:lvl4pPr marL="1371600" algn="l" defTabSz="914400" rtl="0" eaLnBrk="1" latinLnBrk="0" hangingPunct="1">
                        <a:defRPr sz="1800" kern="1200">
                          <a:solidFill>
                            <a:schemeClr val="dk1"/>
                          </a:solidFill>
                          <a:latin typeface="Avenir Next LT Pro"/>
                        </a:defRPr>
                      </a:lvl4pPr>
                      <a:lvl5pPr marL="1828800" algn="l" defTabSz="914400" rtl="0" eaLnBrk="1" latinLnBrk="0" hangingPunct="1">
                        <a:defRPr sz="1800" kern="1200">
                          <a:solidFill>
                            <a:schemeClr val="dk1"/>
                          </a:solidFill>
                          <a:latin typeface="Avenir Next LT Pro"/>
                        </a:defRPr>
                      </a:lvl5pPr>
                      <a:lvl6pPr marL="2286000" algn="l" defTabSz="914400" rtl="0" eaLnBrk="1" latinLnBrk="0" hangingPunct="1">
                        <a:defRPr sz="1800" kern="1200">
                          <a:solidFill>
                            <a:schemeClr val="dk1"/>
                          </a:solidFill>
                          <a:latin typeface="Avenir Next LT Pro"/>
                        </a:defRPr>
                      </a:lvl6pPr>
                      <a:lvl7pPr marL="2743200" algn="l" defTabSz="914400" rtl="0" eaLnBrk="1" latinLnBrk="0" hangingPunct="1">
                        <a:defRPr sz="1800" kern="1200">
                          <a:solidFill>
                            <a:schemeClr val="dk1"/>
                          </a:solidFill>
                          <a:latin typeface="Avenir Next LT Pro"/>
                        </a:defRPr>
                      </a:lvl7pPr>
                      <a:lvl8pPr marL="3200400" algn="l" defTabSz="914400" rtl="0" eaLnBrk="1" latinLnBrk="0" hangingPunct="1">
                        <a:defRPr sz="1800" kern="1200">
                          <a:solidFill>
                            <a:schemeClr val="dk1"/>
                          </a:solidFill>
                          <a:latin typeface="Avenir Next LT Pro"/>
                        </a:defRPr>
                      </a:lvl8pPr>
                      <a:lvl9pPr marL="3657600" algn="l" defTabSz="914400" rtl="0" eaLnBrk="1" latinLnBrk="0" hangingPunct="1">
                        <a:defRPr sz="1800" kern="1200">
                          <a:solidFill>
                            <a:schemeClr val="dk1"/>
                          </a:solidFill>
                          <a:latin typeface="Avenir Next LT Pro"/>
                        </a:defRPr>
                      </a:lvl9pPr>
                    </a:lstStyle>
                    <a:p>
                      <a:pPr lvl="0">
                        <a:buNone/>
                      </a:pPr>
                      <a:r>
                        <a:rPr lang="en-US" sz="1600" b="0" i="0" u="none" strike="noStrike" noProof="0" dirty="0">
                          <a:latin typeface="Arial" panose="020B0604020202020204" pitchFamily="34" charset="0"/>
                          <a:cs typeface="Arial" panose="020B0604020202020204" pitchFamily="34" charset="0"/>
                        </a:rPr>
                        <a:t>Does not give suggestions of fertilizers based on detected disease</a:t>
                      </a:r>
                      <a:endParaRPr lang="en-US" sz="1600" dirty="0">
                        <a:latin typeface="Arial" panose="020B0604020202020204" pitchFamily="34" charset="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EAF30">
                        <a:tint val="40000"/>
                      </a:srgbClr>
                    </a:solidFill>
                  </a:tcPr>
                </a:tc>
                <a:extLst>
                  <a:ext uri="{0D108BD9-81ED-4DB2-BD59-A6C34878D82A}">
                    <a16:rowId xmlns:a16="http://schemas.microsoft.com/office/drawing/2014/main" val="829375758"/>
                  </a:ext>
                </a:extLst>
              </a:tr>
            </a:tbl>
          </a:graphicData>
        </a:graphic>
      </p:graphicFrame>
    </p:spTree>
    <p:extLst>
      <p:ext uri="{BB962C8B-B14F-4D97-AF65-F5344CB8AC3E}">
        <p14:creationId xmlns:p14="http://schemas.microsoft.com/office/powerpoint/2010/main" val="3415133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0D844-C284-1BFD-7BE2-1DBDC931C60B}"/>
              </a:ext>
            </a:extLst>
          </p:cNvPr>
          <p:cNvSpPr>
            <a:spLocks noGrp="1"/>
          </p:cNvSpPr>
          <p:nvPr>
            <p:ph type="title"/>
          </p:nvPr>
        </p:nvSpPr>
        <p:spPr>
          <a:xfrm>
            <a:off x="295100" y="52744"/>
            <a:ext cx="9810604" cy="1216024"/>
          </a:xfrm>
        </p:spPr>
        <p:txBody>
          <a:bodyPr/>
          <a:lstStyle/>
          <a:p>
            <a:r>
              <a:rPr lang="en-IN" u="sng" dirty="0"/>
              <a:t>Graph of training and validation accuracy</a:t>
            </a:r>
          </a:p>
        </p:txBody>
      </p:sp>
      <p:pic>
        <p:nvPicPr>
          <p:cNvPr id="5" name="Content Placeholder 4">
            <a:extLst>
              <a:ext uri="{FF2B5EF4-FFF2-40B4-BE49-F238E27FC236}">
                <a16:creationId xmlns:a16="http://schemas.microsoft.com/office/drawing/2014/main" id="{538B243B-0E96-C944-961D-4F1548AEBB77}"/>
              </a:ext>
            </a:extLst>
          </p:cNvPr>
          <p:cNvPicPr>
            <a:picLocks noGrp="1" noChangeAspect="1"/>
          </p:cNvPicPr>
          <p:nvPr>
            <p:ph idx="1"/>
          </p:nvPr>
        </p:nvPicPr>
        <p:blipFill>
          <a:blip r:embed="rId2"/>
          <a:stretch>
            <a:fillRect/>
          </a:stretch>
        </p:blipFill>
        <p:spPr>
          <a:xfrm>
            <a:off x="2640563" y="1268768"/>
            <a:ext cx="6217446" cy="5465693"/>
          </a:xfrm>
        </p:spPr>
      </p:pic>
    </p:spTree>
    <p:extLst>
      <p:ext uri="{BB962C8B-B14F-4D97-AF65-F5344CB8AC3E}">
        <p14:creationId xmlns:p14="http://schemas.microsoft.com/office/powerpoint/2010/main" val="1154922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8D38F-705F-45F7-767D-3592E4F22054}"/>
              </a:ext>
            </a:extLst>
          </p:cNvPr>
          <p:cNvSpPr>
            <a:spLocks noGrp="1"/>
          </p:cNvSpPr>
          <p:nvPr>
            <p:ph type="title"/>
          </p:nvPr>
        </p:nvSpPr>
        <p:spPr>
          <a:xfrm>
            <a:off x="838443" y="240146"/>
            <a:ext cx="9810604" cy="1216024"/>
          </a:xfrm>
        </p:spPr>
        <p:txBody>
          <a:bodyPr/>
          <a:lstStyle/>
          <a:p>
            <a:pPr algn="ctr"/>
            <a:r>
              <a:rPr lang="en-IN" altLang="en-US" dirty="0">
                <a:solidFill>
                  <a:schemeClr val="tx1"/>
                </a:solidFill>
              </a:rPr>
              <a:t>Agenda </a:t>
            </a:r>
            <a:endParaRPr lang="en-IN" dirty="0"/>
          </a:p>
        </p:txBody>
      </p:sp>
      <p:graphicFrame>
        <p:nvGraphicFramePr>
          <p:cNvPr id="5" name="Content Placeholder 2">
            <a:extLst>
              <a:ext uri="{FF2B5EF4-FFF2-40B4-BE49-F238E27FC236}">
                <a16:creationId xmlns:a16="http://schemas.microsoft.com/office/drawing/2014/main" id="{AA85698B-6B83-DE4F-784D-FEE014EA364C}"/>
              </a:ext>
            </a:extLst>
          </p:cNvPr>
          <p:cNvGraphicFramePr>
            <a:graphicFrameLocks noGrp="1"/>
          </p:cNvGraphicFramePr>
          <p:nvPr>
            <p:ph idx="1"/>
            <p:extLst>
              <p:ext uri="{D42A27DB-BD31-4B8C-83A1-F6EECF244321}">
                <p14:modId xmlns:p14="http://schemas.microsoft.com/office/powerpoint/2010/main" val="795289916"/>
              </p:ext>
            </p:extLst>
          </p:nvPr>
        </p:nvGraphicFramePr>
        <p:xfrm>
          <a:off x="838443" y="1652523"/>
          <a:ext cx="9810750" cy="4429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033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23345-E5E4-6FCC-9BD6-153BDA914457}"/>
              </a:ext>
            </a:extLst>
          </p:cNvPr>
          <p:cNvSpPr>
            <a:spLocks noGrp="1"/>
          </p:cNvSpPr>
          <p:nvPr>
            <p:ph type="title"/>
          </p:nvPr>
        </p:nvSpPr>
        <p:spPr>
          <a:xfrm>
            <a:off x="453720" y="264368"/>
            <a:ext cx="9810604" cy="1216024"/>
          </a:xfrm>
        </p:spPr>
        <p:txBody>
          <a:bodyPr/>
          <a:lstStyle/>
          <a:p>
            <a:r>
              <a:rPr lang="en-IN" dirty="0"/>
              <a:t>Testing of a single plant leaf</a:t>
            </a:r>
          </a:p>
        </p:txBody>
      </p:sp>
      <p:pic>
        <p:nvPicPr>
          <p:cNvPr id="5" name="Content Placeholder 4">
            <a:extLst>
              <a:ext uri="{FF2B5EF4-FFF2-40B4-BE49-F238E27FC236}">
                <a16:creationId xmlns:a16="http://schemas.microsoft.com/office/drawing/2014/main" id="{2E91A660-BAD3-1EA0-994D-DB5BD3925575}"/>
              </a:ext>
            </a:extLst>
          </p:cNvPr>
          <p:cNvPicPr>
            <a:picLocks noGrp="1" noChangeAspect="1"/>
          </p:cNvPicPr>
          <p:nvPr>
            <p:ph idx="1"/>
          </p:nvPr>
        </p:nvPicPr>
        <p:blipFill>
          <a:blip r:embed="rId2"/>
          <a:stretch>
            <a:fillRect/>
          </a:stretch>
        </p:blipFill>
        <p:spPr>
          <a:xfrm>
            <a:off x="2724539" y="1943226"/>
            <a:ext cx="5610000" cy="4427294"/>
          </a:xfrm>
        </p:spPr>
      </p:pic>
    </p:spTree>
    <p:extLst>
      <p:ext uri="{BB962C8B-B14F-4D97-AF65-F5344CB8AC3E}">
        <p14:creationId xmlns:p14="http://schemas.microsoft.com/office/powerpoint/2010/main" val="3454330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17C809E-7DFC-0C8D-196A-060CDE6CC520}"/>
              </a:ext>
            </a:extLst>
          </p:cNvPr>
          <p:cNvPicPr>
            <a:picLocks noGrp="1" noChangeAspect="1"/>
          </p:cNvPicPr>
          <p:nvPr>
            <p:ph idx="1"/>
          </p:nvPr>
        </p:nvPicPr>
        <p:blipFill>
          <a:blip r:embed="rId2"/>
          <a:stretch>
            <a:fillRect/>
          </a:stretch>
        </p:blipFill>
        <p:spPr>
          <a:xfrm>
            <a:off x="3638939" y="0"/>
            <a:ext cx="7263742" cy="6875110"/>
          </a:xfrm>
          <a:prstGeom prst="rect">
            <a:avLst/>
          </a:prstGeom>
        </p:spPr>
      </p:pic>
      <p:sp>
        <p:nvSpPr>
          <p:cNvPr id="2" name="TextBox 1">
            <a:extLst>
              <a:ext uri="{FF2B5EF4-FFF2-40B4-BE49-F238E27FC236}">
                <a16:creationId xmlns:a16="http://schemas.microsoft.com/office/drawing/2014/main" id="{B0410111-0B71-0845-4825-795E12EAE4B0}"/>
              </a:ext>
            </a:extLst>
          </p:cNvPr>
          <p:cNvSpPr txBox="1"/>
          <p:nvPr/>
        </p:nvSpPr>
        <p:spPr>
          <a:xfrm>
            <a:off x="289249" y="429208"/>
            <a:ext cx="3429144" cy="1200329"/>
          </a:xfrm>
          <a:prstGeom prst="rect">
            <a:avLst/>
          </a:prstGeom>
          <a:noFill/>
        </p:spPr>
        <p:txBody>
          <a:bodyPr wrap="none" rtlCol="0">
            <a:spAutoFit/>
          </a:bodyPr>
          <a:lstStyle/>
          <a:p>
            <a:r>
              <a:rPr lang="en-IN" b="1" dirty="0"/>
              <a:t>Final Output of Detection of Plant </a:t>
            </a:r>
          </a:p>
          <a:p>
            <a:r>
              <a:rPr lang="en-IN" b="1" dirty="0"/>
              <a:t>Leave Diseases with Confidence </a:t>
            </a:r>
          </a:p>
          <a:p>
            <a:r>
              <a:rPr lang="en-IN" b="1" dirty="0"/>
              <a:t>Percentage : </a:t>
            </a:r>
          </a:p>
          <a:p>
            <a:r>
              <a:rPr lang="en-IN" dirty="0"/>
              <a:t> </a:t>
            </a:r>
          </a:p>
        </p:txBody>
      </p:sp>
    </p:spTree>
    <p:extLst>
      <p:ext uri="{BB962C8B-B14F-4D97-AF65-F5344CB8AC3E}">
        <p14:creationId xmlns:p14="http://schemas.microsoft.com/office/powerpoint/2010/main" val="2322900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2AF61-3109-9939-847D-D29EDD3B35D4}"/>
              </a:ext>
            </a:extLst>
          </p:cNvPr>
          <p:cNvSpPr>
            <a:spLocks noGrp="1"/>
          </p:cNvSpPr>
          <p:nvPr>
            <p:ph type="title"/>
          </p:nvPr>
        </p:nvSpPr>
        <p:spPr>
          <a:xfrm>
            <a:off x="378526" y="246531"/>
            <a:ext cx="9810604" cy="1216024"/>
          </a:xfrm>
        </p:spPr>
        <p:txBody>
          <a:bodyPr>
            <a:normAutofit/>
          </a:bodyPr>
          <a:lstStyle/>
          <a:p>
            <a:r>
              <a:rPr lang="en-IN" dirty="0"/>
              <a:t>SPRINKLER</a:t>
            </a:r>
          </a:p>
        </p:txBody>
      </p:sp>
      <p:pic>
        <p:nvPicPr>
          <p:cNvPr id="5" name="Content Placeholder 4">
            <a:extLst>
              <a:ext uri="{FF2B5EF4-FFF2-40B4-BE49-F238E27FC236}">
                <a16:creationId xmlns:a16="http://schemas.microsoft.com/office/drawing/2014/main" id="{ADDA02EA-920A-580A-0936-15DBF21260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0826" y="1669893"/>
            <a:ext cx="8643052" cy="3668795"/>
          </a:xfrm>
        </p:spPr>
      </p:pic>
      <p:sp>
        <p:nvSpPr>
          <p:cNvPr id="7" name="TextBox 6">
            <a:extLst>
              <a:ext uri="{FF2B5EF4-FFF2-40B4-BE49-F238E27FC236}">
                <a16:creationId xmlns:a16="http://schemas.microsoft.com/office/drawing/2014/main" id="{81353660-27D2-0366-4B80-2CD618B3FF0A}"/>
              </a:ext>
            </a:extLst>
          </p:cNvPr>
          <p:cNvSpPr txBox="1"/>
          <p:nvPr/>
        </p:nvSpPr>
        <p:spPr>
          <a:xfrm>
            <a:off x="470890" y="5551733"/>
            <a:ext cx="10271545" cy="923330"/>
          </a:xfrm>
          <a:prstGeom prst="rect">
            <a:avLst/>
          </a:prstGeom>
          <a:noFill/>
        </p:spPr>
        <p:txBody>
          <a:bodyPr wrap="square" rtlCol="0">
            <a:spAutoFit/>
          </a:bodyPr>
          <a:lstStyle/>
          <a:p>
            <a:pPr algn="just"/>
            <a:r>
              <a:rPr lang="en-US" dirty="0"/>
              <a:t>One of the button on the drone controller can be linked to the 7th channel of the receiver. The 7th channel can then be connected to the Arduino. When the button is pressed the DC pump starts and the pesticide is pressed and when it is pressed again the spraying stops.</a:t>
            </a:r>
            <a:endParaRPr lang="en-IN" dirty="0"/>
          </a:p>
        </p:txBody>
      </p:sp>
      <p:sp>
        <p:nvSpPr>
          <p:cNvPr id="8" name="TextBox 7">
            <a:extLst>
              <a:ext uri="{FF2B5EF4-FFF2-40B4-BE49-F238E27FC236}">
                <a16:creationId xmlns:a16="http://schemas.microsoft.com/office/drawing/2014/main" id="{23009678-58E5-D032-DD4D-BC5B768E4067}"/>
              </a:ext>
            </a:extLst>
          </p:cNvPr>
          <p:cNvSpPr txBox="1"/>
          <p:nvPr/>
        </p:nvSpPr>
        <p:spPr>
          <a:xfrm>
            <a:off x="378526" y="1306267"/>
            <a:ext cx="4744803" cy="369332"/>
          </a:xfrm>
          <a:prstGeom prst="rect">
            <a:avLst/>
          </a:prstGeom>
          <a:noFill/>
        </p:spPr>
        <p:txBody>
          <a:bodyPr wrap="square" rtlCol="0">
            <a:spAutoFit/>
          </a:bodyPr>
          <a:lstStyle/>
          <a:p>
            <a:r>
              <a:rPr lang="en-IN" dirty="0"/>
              <a:t>TINKERCAD MODEL OF THE SPRINKLER</a:t>
            </a:r>
          </a:p>
        </p:txBody>
      </p:sp>
    </p:spTree>
    <p:extLst>
      <p:ext uri="{BB962C8B-B14F-4D97-AF65-F5344CB8AC3E}">
        <p14:creationId xmlns:p14="http://schemas.microsoft.com/office/powerpoint/2010/main" val="380260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6469B27-0875-4891-8EA7-C223CCDF56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79"/>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70B3AA-74E0-97DB-A5BC-A912F9151B68}"/>
              </a:ext>
            </a:extLst>
          </p:cNvPr>
          <p:cNvSpPr>
            <a:spLocks noGrp="1"/>
          </p:cNvSpPr>
          <p:nvPr>
            <p:ph type="title"/>
          </p:nvPr>
        </p:nvSpPr>
        <p:spPr>
          <a:xfrm>
            <a:off x="1050879" y="609601"/>
            <a:ext cx="5350965" cy="1216024"/>
          </a:xfrm>
        </p:spPr>
        <p:txBody>
          <a:bodyPr vert="horz" lIns="91440" tIns="45720" rIns="91440" bIns="45720" rtlCol="0" anchor="ctr">
            <a:normAutofit/>
          </a:bodyPr>
          <a:lstStyle/>
          <a:p>
            <a:pPr>
              <a:lnSpc>
                <a:spcPct val="100000"/>
              </a:lnSpc>
            </a:pPr>
            <a:r>
              <a:rPr lang="en-US" sz="2400"/>
              <a:t>Components used for sprinkler SYSTEM</a:t>
            </a:r>
          </a:p>
        </p:txBody>
      </p:sp>
      <p:sp>
        <p:nvSpPr>
          <p:cNvPr id="6" name="TextBox 5">
            <a:extLst>
              <a:ext uri="{FF2B5EF4-FFF2-40B4-BE49-F238E27FC236}">
                <a16:creationId xmlns:a16="http://schemas.microsoft.com/office/drawing/2014/main" id="{BEA5D54F-A94F-A66E-47CE-86F9E9EBC008}"/>
              </a:ext>
            </a:extLst>
          </p:cNvPr>
          <p:cNvSpPr txBox="1"/>
          <p:nvPr/>
        </p:nvSpPr>
        <p:spPr>
          <a:xfrm>
            <a:off x="1050879" y="2147356"/>
            <a:ext cx="5350965" cy="4107022"/>
          </a:xfrm>
          <a:prstGeom prst="rect">
            <a:avLst/>
          </a:prstGeom>
        </p:spPr>
        <p:txBody>
          <a:bodyPr vert="horz" lIns="91440" tIns="45720" rIns="91440" bIns="45720" rtlCol="0">
            <a:normAutofit/>
          </a:bodyPr>
          <a:lstStyle/>
          <a:p>
            <a:pPr marL="342900" indent="-342900">
              <a:spcAft>
                <a:spcPts val="600"/>
              </a:spcAft>
              <a:buFont typeface="+mj-lt"/>
              <a:buAutoNum type="arabicPeriod"/>
            </a:pPr>
            <a:r>
              <a:rPr lang="en-US" spc="50">
                <a:solidFill>
                  <a:schemeClr val="tx1">
                    <a:lumMod val="85000"/>
                    <a:lumOff val="15000"/>
                  </a:schemeClr>
                </a:solidFill>
                <a:ea typeface="Batang" panose="02030600000101010101" pitchFamily="18" charset="-127"/>
              </a:rPr>
              <a:t>Rotating sprinkler nozzle.</a:t>
            </a:r>
          </a:p>
          <a:p>
            <a:pPr marL="342900" indent="-342900">
              <a:spcAft>
                <a:spcPts val="600"/>
              </a:spcAft>
              <a:buFont typeface="+mj-lt"/>
              <a:buAutoNum type="arabicPeriod"/>
            </a:pPr>
            <a:r>
              <a:rPr lang="en-US" spc="50">
                <a:solidFill>
                  <a:schemeClr val="tx1">
                    <a:lumMod val="85000"/>
                    <a:lumOff val="15000"/>
                  </a:schemeClr>
                </a:solidFill>
                <a:ea typeface="Batang" panose="02030600000101010101" pitchFamily="18" charset="-127"/>
              </a:rPr>
              <a:t>Water tank (3-D printed)</a:t>
            </a:r>
          </a:p>
          <a:p>
            <a:pPr marL="342900" indent="-342900">
              <a:spcAft>
                <a:spcPts val="600"/>
              </a:spcAft>
              <a:buFont typeface="+mj-lt"/>
              <a:buAutoNum type="arabicPeriod"/>
            </a:pPr>
            <a:r>
              <a:rPr lang="en-US" spc="50">
                <a:solidFill>
                  <a:schemeClr val="tx1">
                    <a:lumMod val="85000"/>
                    <a:lumOff val="15000"/>
                  </a:schemeClr>
                </a:solidFill>
                <a:ea typeface="Batang" panose="02030600000101010101" pitchFamily="18" charset="-127"/>
              </a:rPr>
              <a:t>Transparent Polycarbonate tube.</a:t>
            </a:r>
          </a:p>
          <a:p>
            <a:pPr marL="342900" indent="-342900">
              <a:spcAft>
                <a:spcPts val="600"/>
              </a:spcAft>
              <a:buFont typeface="+mj-lt"/>
              <a:buAutoNum type="arabicPeriod"/>
            </a:pPr>
            <a:r>
              <a:rPr lang="en-US" spc="50">
                <a:solidFill>
                  <a:schemeClr val="tx1">
                    <a:lumMod val="85000"/>
                    <a:lumOff val="15000"/>
                  </a:schemeClr>
                </a:solidFill>
                <a:ea typeface="Batang" panose="02030600000101010101" pitchFamily="18" charset="-127"/>
              </a:rPr>
              <a:t>12V DC Pump</a:t>
            </a:r>
          </a:p>
          <a:p>
            <a:pPr marL="342900" indent="-342900">
              <a:spcAft>
                <a:spcPts val="600"/>
              </a:spcAft>
              <a:buFont typeface="+mj-lt"/>
              <a:buAutoNum type="arabicPeriod"/>
            </a:pPr>
            <a:r>
              <a:rPr lang="en-US" spc="50">
                <a:solidFill>
                  <a:schemeClr val="tx1">
                    <a:lumMod val="85000"/>
                    <a:lumOff val="15000"/>
                  </a:schemeClr>
                </a:solidFill>
                <a:ea typeface="Batang" panose="02030600000101010101" pitchFamily="18" charset="-127"/>
              </a:rPr>
              <a:t>Arduino</a:t>
            </a:r>
          </a:p>
          <a:p>
            <a:pPr marL="342900" indent="-342900">
              <a:spcAft>
                <a:spcPts val="600"/>
              </a:spcAft>
              <a:buFont typeface="+mj-lt"/>
              <a:buAutoNum type="arabicPeriod"/>
            </a:pPr>
            <a:endParaRPr lang="en-US" spc="50">
              <a:solidFill>
                <a:schemeClr val="tx1">
                  <a:lumMod val="85000"/>
                  <a:lumOff val="15000"/>
                </a:schemeClr>
              </a:solidFill>
              <a:ea typeface="Batang" panose="02030600000101010101" pitchFamily="18" charset="-127"/>
            </a:endParaRPr>
          </a:p>
          <a:p>
            <a:pPr marL="342900" indent="-342900">
              <a:spcAft>
                <a:spcPts val="600"/>
              </a:spcAft>
              <a:buFont typeface="+mj-lt"/>
              <a:buAutoNum type="arabicPeriod"/>
            </a:pPr>
            <a:endParaRPr lang="en-US" spc="50">
              <a:solidFill>
                <a:schemeClr val="tx1">
                  <a:lumMod val="85000"/>
                  <a:lumOff val="15000"/>
                </a:schemeClr>
              </a:solidFill>
              <a:ea typeface="Batang" panose="02030600000101010101" pitchFamily="18" charset="-127"/>
            </a:endParaRPr>
          </a:p>
        </p:txBody>
      </p:sp>
      <p:sp>
        <p:nvSpPr>
          <p:cNvPr id="19" name="Freeform: Shape 18">
            <a:extLst>
              <a:ext uri="{FF2B5EF4-FFF2-40B4-BE49-F238E27FC236}">
                <a16:creationId xmlns:a16="http://schemas.microsoft.com/office/drawing/2014/main" id="{6DF9758E-84A8-4D80-8A81-38FBBC532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07516" y="0"/>
            <a:ext cx="4684485" cy="6858000"/>
          </a:xfrm>
          <a:custGeom>
            <a:avLst/>
            <a:gdLst>
              <a:gd name="connsiteX0" fmla="*/ 777179 w 4684485"/>
              <a:gd name="connsiteY0" fmla="*/ 0 h 6858000"/>
              <a:gd name="connsiteX1" fmla="*/ 4177011 w 4684485"/>
              <a:gd name="connsiteY1" fmla="*/ 0 h 6858000"/>
              <a:gd name="connsiteX2" fmla="*/ 4684485 w 4684485"/>
              <a:gd name="connsiteY2" fmla="*/ 0 h 6858000"/>
              <a:gd name="connsiteX3" fmla="*/ 4684485 w 4684485"/>
              <a:gd name="connsiteY3" fmla="*/ 6858000 h 6858000"/>
              <a:gd name="connsiteX4" fmla="*/ 4177011 w 4684485"/>
              <a:gd name="connsiteY4" fmla="*/ 6858000 h 6858000"/>
              <a:gd name="connsiteX5" fmla="*/ 0 w 4684485"/>
              <a:gd name="connsiteY5" fmla="*/ 6858000 h 6858000"/>
              <a:gd name="connsiteX6" fmla="*/ 2140 w 4684485"/>
              <a:gd name="connsiteY6" fmla="*/ 6853227 h 6858000"/>
              <a:gd name="connsiteX7" fmla="*/ 2645 w 4684485"/>
              <a:gd name="connsiteY7" fmla="*/ 6843360 h 6858000"/>
              <a:gd name="connsiteX8" fmla="*/ 5504 w 4684485"/>
              <a:gd name="connsiteY8" fmla="*/ 6818176 h 6858000"/>
              <a:gd name="connsiteX9" fmla="*/ 23629 w 4684485"/>
              <a:gd name="connsiteY9" fmla="*/ 6757651 h 6858000"/>
              <a:gd name="connsiteX10" fmla="*/ 58208 w 4684485"/>
              <a:gd name="connsiteY10" fmla="*/ 6674068 h 6858000"/>
              <a:gd name="connsiteX11" fmla="*/ 95020 w 4684485"/>
              <a:gd name="connsiteY11" fmla="*/ 6610847 h 6858000"/>
              <a:gd name="connsiteX12" fmla="*/ 65470 w 4684485"/>
              <a:gd name="connsiteY12" fmla="*/ 6624123 h 6858000"/>
              <a:gd name="connsiteX13" fmla="*/ 137286 w 4684485"/>
              <a:gd name="connsiteY13" fmla="*/ 6588010 h 6858000"/>
              <a:gd name="connsiteX14" fmla="*/ 180635 w 4684485"/>
              <a:gd name="connsiteY14" fmla="*/ 6495275 h 6858000"/>
              <a:gd name="connsiteX15" fmla="*/ 205042 w 4684485"/>
              <a:gd name="connsiteY15" fmla="*/ 6422756 h 6858000"/>
              <a:gd name="connsiteX16" fmla="*/ 209632 w 4684485"/>
              <a:gd name="connsiteY16" fmla="*/ 6358596 h 6858000"/>
              <a:gd name="connsiteX17" fmla="*/ 219796 w 4684485"/>
              <a:gd name="connsiteY17" fmla="*/ 6294314 h 6858000"/>
              <a:gd name="connsiteX18" fmla="*/ 248261 w 4684485"/>
              <a:gd name="connsiteY18" fmla="*/ 6248557 h 6858000"/>
              <a:gd name="connsiteX19" fmla="*/ 286066 w 4684485"/>
              <a:gd name="connsiteY19" fmla="*/ 5959276 h 6858000"/>
              <a:gd name="connsiteX20" fmla="*/ 285981 w 4684485"/>
              <a:gd name="connsiteY20" fmla="*/ 5957154 h 6858000"/>
              <a:gd name="connsiteX21" fmla="*/ 291575 w 4684485"/>
              <a:gd name="connsiteY21" fmla="*/ 5941942 h 6858000"/>
              <a:gd name="connsiteX22" fmla="*/ 294764 w 4684485"/>
              <a:gd name="connsiteY22" fmla="*/ 5940122 h 6858000"/>
              <a:gd name="connsiteX23" fmla="*/ 299218 w 4684485"/>
              <a:gd name="connsiteY23" fmla="*/ 5930161 h 6858000"/>
              <a:gd name="connsiteX24" fmla="*/ 309655 w 4684485"/>
              <a:gd name="connsiteY24" fmla="*/ 5911810 h 6858000"/>
              <a:gd name="connsiteX25" fmla="*/ 310049 w 4684485"/>
              <a:gd name="connsiteY25" fmla="*/ 5907181 h 6858000"/>
              <a:gd name="connsiteX26" fmla="*/ 323362 w 4684485"/>
              <a:gd name="connsiteY26" fmla="*/ 5877642 h 6858000"/>
              <a:gd name="connsiteX27" fmla="*/ 322807 w 4684485"/>
              <a:gd name="connsiteY27" fmla="*/ 5876666 h 6858000"/>
              <a:gd name="connsiteX28" fmla="*/ 323332 w 4684485"/>
              <a:gd name="connsiteY28" fmla="*/ 5865860 h 6858000"/>
              <a:gd name="connsiteX29" fmla="*/ 326018 w 4684485"/>
              <a:gd name="connsiteY29" fmla="*/ 5846502 h 6858000"/>
              <a:gd name="connsiteX30" fmla="*/ 323071 w 4684485"/>
              <a:gd name="connsiteY30" fmla="*/ 5794837 h 6858000"/>
              <a:gd name="connsiteX31" fmla="*/ 336871 w 4684485"/>
              <a:gd name="connsiteY31" fmla="*/ 5763977 h 6858000"/>
              <a:gd name="connsiteX32" fmla="*/ 339251 w 4684485"/>
              <a:gd name="connsiteY32" fmla="*/ 5757443 h 6858000"/>
              <a:gd name="connsiteX33" fmla="*/ 339135 w 4684485"/>
              <a:gd name="connsiteY33" fmla="*/ 5757177 h 6858000"/>
              <a:gd name="connsiteX34" fmla="*/ 341319 w 4684485"/>
              <a:gd name="connsiteY34" fmla="*/ 5750018 h 6858000"/>
              <a:gd name="connsiteX35" fmla="*/ 343592 w 4684485"/>
              <a:gd name="connsiteY35" fmla="*/ 5745527 h 6858000"/>
              <a:gd name="connsiteX36" fmla="*/ 348207 w 4684485"/>
              <a:gd name="connsiteY36" fmla="*/ 5732850 h 6858000"/>
              <a:gd name="connsiteX37" fmla="*/ 348708 w 4684485"/>
              <a:gd name="connsiteY37" fmla="*/ 5727596 h 6858000"/>
              <a:gd name="connsiteX38" fmla="*/ 339704 w 4684485"/>
              <a:gd name="connsiteY38" fmla="*/ 5678917 h 6858000"/>
              <a:gd name="connsiteX39" fmla="*/ 349027 w 4684485"/>
              <a:gd name="connsiteY39" fmla="*/ 5587240 h 6858000"/>
              <a:gd name="connsiteX40" fmla="*/ 360744 w 4684485"/>
              <a:gd name="connsiteY40" fmla="*/ 5496420 h 6858000"/>
              <a:gd name="connsiteX41" fmla="*/ 366191 w 4684485"/>
              <a:gd name="connsiteY41" fmla="*/ 5463512 h 6858000"/>
              <a:gd name="connsiteX42" fmla="*/ 370586 w 4684485"/>
              <a:gd name="connsiteY42" fmla="*/ 5404966 h 6858000"/>
              <a:gd name="connsiteX43" fmla="*/ 369304 w 4684485"/>
              <a:gd name="connsiteY43" fmla="*/ 5378223 h 6858000"/>
              <a:gd name="connsiteX44" fmla="*/ 369813 w 4684485"/>
              <a:gd name="connsiteY44" fmla="*/ 5377039 h 6858000"/>
              <a:gd name="connsiteX45" fmla="*/ 367865 w 4684485"/>
              <a:gd name="connsiteY45" fmla="*/ 5374688 h 6858000"/>
              <a:gd name="connsiteX46" fmla="*/ 367550 w 4684485"/>
              <a:gd name="connsiteY46" fmla="*/ 5369744 h 6858000"/>
              <a:gd name="connsiteX47" fmla="*/ 370308 w 4684485"/>
              <a:gd name="connsiteY47" fmla="*/ 5356163 h 6858000"/>
              <a:gd name="connsiteX48" fmla="*/ 371942 w 4684485"/>
              <a:gd name="connsiteY48" fmla="*/ 5351044 h 6858000"/>
              <a:gd name="connsiteX49" fmla="*/ 373062 w 4684485"/>
              <a:gd name="connsiteY49" fmla="*/ 5343580 h 6858000"/>
              <a:gd name="connsiteX50" fmla="*/ 372900 w 4684485"/>
              <a:gd name="connsiteY50" fmla="*/ 5343400 h 6858000"/>
              <a:gd name="connsiteX51" fmla="*/ 374322 w 4684485"/>
              <a:gd name="connsiteY51" fmla="*/ 5336400 h 6858000"/>
              <a:gd name="connsiteX52" fmla="*/ 383674 w 4684485"/>
              <a:gd name="connsiteY52" fmla="*/ 5302100 h 6858000"/>
              <a:gd name="connsiteX53" fmla="*/ 372456 w 4684485"/>
              <a:gd name="connsiteY53" fmla="*/ 5257295 h 6858000"/>
              <a:gd name="connsiteX54" fmla="*/ 372166 w 4684485"/>
              <a:gd name="connsiteY54" fmla="*/ 5238668 h 6858000"/>
              <a:gd name="connsiteX55" fmla="*/ 370995 w 4684485"/>
              <a:gd name="connsiteY55" fmla="*/ 5228745 h 6858000"/>
              <a:gd name="connsiteX56" fmla="*/ 370266 w 4684485"/>
              <a:gd name="connsiteY56" fmla="*/ 5228139 h 6858000"/>
              <a:gd name="connsiteX57" fmla="*/ 379329 w 4684485"/>
              <a:gd name="connsiteY57" fmla="*/ 5195257 h 6858000"/>
              <a:gd name="connsiteX58" fmla="*/ 379004 w 4684485"/>
              <a:gd name="connsiteY58" fmla="*/ 5190924 h 6858000"/>
              <a:gd name="connsiteX59" fmla="*/ 386868 w 4684485"/>
              <a:gd name="connsiteY59" fmla="*/ 5169448 h 6858000"/>
              <a:gd name="connsiteX60" fmla="*/ 389886 w 4684485"/>
              <a:gd name="connsiteY60" fmla="*/ 5158375 h 6858000"/>
              <a:gd name="connsiteX61" fmla="*/ 392889 w 4684485"/>
              <a:gd name="connsiteY61" fmla="*/ 5155200 h 6858000"/>
              <a:gd name="connsiteX62" fmla="*/ 396254 w 4684485"/>
              <a:gd name="connsiteY62" fmla="*/ 5138880 h 6858000"/>
              <a:gd name="connsiteX63" fmla="*/ 395829 w 4684485"/>
              <a:gd name="connsiteY63" fmla="*/ 5137025 h 6858000"/>
              <a:gd name="connsiteX64" fmla="*/ 401622 w 4684485"/>
              <a:gd name="connsiteY64" fmla="*/ 5123497 h 6858000"/>
              <a:gd name="connsiteX65" fmla="*/ 410123 w 4684485"/>
              <a:gd name="connsiteY65" fmla="*/ 5112085 h 6858000"/>
              <a:gd name="connsiteX66" fmla="*/ 427310 w 4684485"/>
              <a:gd name="connsiteY66" fmla="*/ 4973536 h 6858000"/>
              <a:gd name="connsiteX67" fmla="*/ 473870 w 4684485"/>
              <a:gd name="connsiteY67" fmla="*/ 4853262 h 6858000"/>
              <a:gd name="connsiteX68" fmla="*/ 523687 w 4684485"/>
              <a:gd name="connsiteY68" fmla="*/ 4579511 h 6858000"/>
              <a:gd name="connsiteX69" fmla="*/ 596846 w 4684485"/>
              <a:gd name="connsiteY69" fmla="*/ 4088638 h 6858000"/>
              <a:gd name="connsiteX70" fmla="*/ 609911 w 4684485"/>
              <a:gd name="connsiteY70" fmla="*/ 3862564 h 6858000"/>
              <a:gd name="connsiteX71" fmla="*/ 620392 w 4684485"/>
              <a:gd name="connsiteY71" fmla="*/ 3821134 h 6858000"/>
              <a:gd name="connsiteX72" fmla="*/ 626965 w 4684485"/>
              <a:gd name="connsiteY72" fmla="*/ 3810557 h 6858000"/>
              <a:gd name="connsiteX73" fmla="*/ 652536 w 4684485"/>
              <a:gd name="connsiteY73" fmla="*/ 3736429 h 6858000"/>
              <a:gd name="connsiteX74" fmla="*/ 659855 w 4684485"/>
              <a:gd name="connsiteY74" fmla="*/ 3715640 h 6858000"/>
              <a:gd name="connsiteX75" fmla="*/ 662133 w 4684485"/>
              <a:gd name="connsiteY75" fmla="*/ 3696308 h 6858000"/>
              <a:gd name="connsiteX76" fmla="*/ 659163 w 4684485"/>
              <a:gd name="connsiteY76" fmla="*/ 3690549 h 6858000"/>
              <a:gd name="connsiteX77" fmla="*/ 662546 w 4684485"/>
              <a:gd name="connsiteY77" fmla="*/ 3678883 h 6858000"/>
              <a:gd name="connsiteX78" fmla="*/ 662606 w 4684485"/>
              <a:gd name="connsiteY78" fmla="*/ 3675471 h 6858000"/>
              <a:gd name="connsiteX79" fmla="*/ 663794 w 4684485"/>
              <a:gd name="connsiteY79" fmla="*/ 3656229 h 6858000"/>
              <a:gd name="connsiteX80" fmla="*/ 687156 w 4684485"/>
              <a:gd name="connsiteY80" fmla="*/ 3622733 h 6858000"/>
              <a:gd name="connsiteX81" fmla="*/ 698770 w 4684485"/>
              <a:gd name="connsiteY81" fmla="*/ 3575278 h 6858000"/>
              <a:gd name="connsiteX82" fmla="*/ 763441 w 4684485"/>
              <a:gd name="connsiteY82" fmla="*/ 3372843 h 6858000"/>
              <a:gd name="connsiteX83" fmla="*/ 851549 w 4684485"/>
              <a:gd name="connsiteY83" fmla="*/ 3204760 h 6858000"/>
              <a:gd name="connsiteX84" fmla="*/ 895113 w 4684485"/>
              <a:gd name="connsiteY84" fmla="*/ 3073177 h 6858000"/>
              <a:gd name="connsiteX85" fmla="*/ 904829 w 4684485"/>
              <a:gd name="connsiteY85" fmla="*/ 3066373 h 6858000"/>
              <a:gd name="connsiteX86" fmla="*/ 912657 w 4684485"/>
              <a:gd name="connsiteY86" fmla="*/ 3053733 h 6858000"/>
              <a:gd name="connsiteX87" fmla="*/ 922201 w 4684485"/>
              <a:gd name="connsiteY87" fmla="*/ 3037464 h 6858000"/>
              <a:gd name="connsiteX88" fmla="*/ 927105 w 4684485"/>
              <a:gd name="connsiteY88" fmla="*/ 3027885 h 6858000"/>
              <a:gd name="connsiteX89" fmla="*/ 938351 w 4684485"/>
              <a:gd name="connsiteY89" fmla="*/ 3010448 h 6858000"/>
              <a:gd name="connsiteX90" fmla="*/ 938967 w 4684485"/>
              <a:gd name="connsiteY90" fmla="*/ 3005842 h 6858000"/>
              <a:gd name="connsiteX91" fmla="*/ 953615 w 4684485"/>
              <a:gd name="connsiteY91" fmla="*/ 2977449 h 6858000"/>
              <a:gd name="connsiteX92" fmla="*/ 953111 w 4684485"/>
              <a:gd name="connsiteY92" fmla="*/ 2976418 h 6858000"/>
              <a:gd name="connsiteX93" fmla="*/ 954155 w 4684485"/>
              <a:gd name="connsiteY93" fmla="*/ 2965627 h 6858000"/>
              <a:gd name="connsiteX94" fmla="*/ 957765 w 4684485"/>
              <a:gd name="connsiteY94" fmla="*/ 2946457 h 6858000"/>
              <a:gd name="connsiteX95" fmla="*/ 957350 w 4684485"/>
              <a:gd name="connsiteY95" fmla="*/ 2894353 h 6858000"/>
              <a:gd name="connsiteX96" fmla="*/ 972544 w 4684485"/>
              <a:gd name="connsiteY96" fmla="*/ 2864679 h 6858000"/>
              <a:gd name="connsiteX97" fmla="*/ 975222 w 4684485"/>
              <a:gd name="connsiteY97" fmla="*/ 2858346 h 6858000"/>
              <a:gd name="connsiteX98" fmla="*/ 975121 w 4684485"/>
              <a:gd name="connsiteY98" fmla="*/ 2858070 h 6858000"/>
              <a:gd name="connsiteX99" fmla="*/ 977634 w 4684485"/>
              <a:gd name="connsiteY99" fmla="*/ 2851093 h 6858000"/>
              <a:gd name="connsiteX100" fmla="*/ 980107 w 4684485"/>
              <a:gd name="connsiteY100" fmla="*/ 2846800 h 6858000"/>
              <a:gd name="connsiteX101" fmla="*/ 985305 w 4684485"/>
              <a:gd name="connsiteY101" fmla="*/ 2834510 h 6858000"/>
              <a:gd name="connsiteX102" fmla="*/ 986057 w 4684485"/>
              <a:gd name="connsiteY102" fmla="*/ 2829288 h 6858000"/>
              <a:gd name="connsiteX103" fmla="*/ 984861 w 4684485"/>
              <a:gd name="connsiteY103" fmla="*/ 2825781 h 6858000"/>
              <a:gd name="connsiteX104" fmla="*/ 985547 w 4684485"/>
              <a:gd name="connsiteY104" fmla="*/ 2824862 h 6858000"/>
              <a:gd name="connsiteX105" fmla="*/ 989979 w 4684485"/>
              <a:gd name="connsiteY105" fmla="*/ 2796846 h 6858000"/>
              <a:gd name="connsiteX106" fmla="*/ 1005909 w 4684485"/>
              <a:gd name="connsiteY106" fmla="*/ 2739609 h 6858000"/>
              <a:gd name="connsiteX107" fmla="*/ 1017437 w 4684485"/>
              <a:gd name="connsiteY107" fmla="*/ 2709132 h 6858000"/>
              <a:gd name="connsiteX108" fmla="*/ 1046385 w 4684485"/>
              <a:gd name="connsiteY108" fmla="*/ 2623133 h 6858000"/>
              <a:gd name="connsiteX109" fmla="*/ 1073441 w 4684485"/>
              <a:gd name="connsiteY109" fmla="*/ 2534899 h 6858000"/>
              <a:gd name="connsiteX110" fmla="*/ 1075743 w 4684485"/>
              <a:gd name="connsiteY110" fmla="*/ 2480106 h 6858000"/>
              <a:gd name="connsiteX111" fmla="*/ 1077265 w 4684485"/>
              <a:gd name="connsiteY111" fmla="*/ 2475030 h 6858000"/>
              <a:gd name="connsiteX112" fmla="*/ 1083883 w 4684485"/>
              <a:gd name="connsiteY112" fmla="*/ 2464722 h 6858000"/>
              <a:gd name="connsiteX113" fmla="*/ 1086777 w 4684485"/>
              <a:gd name="connsiteY113" fmla="*/ 2461434 h 6858000"/>
              <a:gd name="connsiteX114" fmla="*/ 1087126 w 4684485"/>
              <a:gd name="connsiteY114" fmla="*/ 2460806 h 6858000"/>
              <a:gd name="connsiteX115" fmla="*/ 1087083 w 4684485"/>
              <a:gd name="connsiteY115" fmla="*/ 2460453 h 6858000"/>
              <a:gd name="connsiteX116" fmla="*/ 1090877 w 4684485"/>
              <a:gd name="connsiteY116" fmla="*/ 2442912 h 6858000"/>
              <a:gd name="connsiteX117" fmla="*/ 1084594 w 4684485"/>
              <a:gd name="connsiteY117" fmla="*/ 2393943 h 6858000"/>
              <a:gd name="connsiteX118" fmla="*/ 1095187 w 4684485"/>
              <a:gd name="connsiteY118" fmla="*/ 2145620 h 6858000"/>
              <a:gd name="connsiteX119" fmla="*/ 1091005 w 4684485"/>
              <a:gd name="connsiteY119" fmla="*/ 1974931 h 6858000"/>
              <a:gd name="connsiteX120" fmla="*/ 1090021 w 4684485"/>
              <a:gd name="connsiteY120" fmla="*/ 1820662 h 6858000"/>
              <a:gd name="connsiteX121" fmla="*/ 1095393 w 4684485"/>
              <a:gd name="connsiteY121" fmla="*/ 1784755 h 6858000"/>
              <a:gd name="connsiteX122" fmla="*/ 1100337 w 4684485"/>
              <a:gd name="connsiteY122" fmla="*/ 1751246 h 6858000"/>
              <a:gd name="connsiteX123" fmla="*/ 1099270 w 4684485"/>
              <a:gd name="connsiteY123" fmla="*/ 1746792 h 6858000"/>
              <a:gd name="connsiteX124" fmla="*/ 1102388 w 4684485"/>
              <a:gd name="connsiteY124" fmla="*/ 1712948 h 6858000"/>
              <a:gd name="connsiteX125" fmla="*/ 1101575 w 4684485"/>
              <a:gd name="connsiteY125" fmla="*/ 1712332 h 6858000"/>
              <a:gd name="connsiteX126" fmla="*/ 1098721 w 4684485"/>
              <a:gd name="connsiteY126" fmla="*/ 1702136 h 6858000"/>
              <a:gd name="connsiteX127" fmla="*/ 1095215 w 4684485"/>
              <a:gd name="connsiteY127" fmla="*/ 1682992 h 6858000"/>
              <a:gd name="connsiteX128" fmla="*/ 1076555 w 4684485"/>
              <a:gd name="connsiteY128" fmla="*/ 1636988 h 6858000"/>
              <a:gd name="connsiteX129" fmla="*/ 1079711 w 4684485"/>
              <a:gd name="connsiteY129" fmla="*/ 1601685 h 6858000"/>
              <a:gd name="connsiteX130" fmla="*/ 1079881 w 4684485"/>
              <a:gd name="connsiteY130" fmla="*/ 1594484 h 6858000"/>
              <a:gd name="connsiteX131" fmla="*/ 1079691 w 4684485"/>
              <a:gd name="connsiteY131" fmla="*/ 1594298 h 6858000"/>
              <a:gd name="connsiteX132" fmla="*/ 1079489 w 4684485"/>
              <a:gd name="connsiteY132" fmla="*/ 1586621 h 6858000"/>
              <a:gd name="connsiteX133" fmla="*/ 1080191 w 4684485"/>
              <a:gd name="connsiteY133" fmla="*/ 1581350 h 6858000"/>
              <a:gd name="connsiteX134" fmla="*/ 1080520 w 4684485"/>
              <a:gd name="connsiteY134" fmla="*/ 1567378 h 6858000"/>
              <a:gd name="connsiteX135" fmla="*/ 1079357 w 4684485"/>
              <a:gd name="connsiteY135" fmla="*/ 1562296 h 6858000"/>
              <a:gd name="connsiteX136" fmla="*/ 1056053 w 4684485"/>
              <a:gd name="connsiteY136" fmla="*/ 1522084 h 6858000"/>
              <a:gd name="connsiteX137" fmla="*/ 1013893 w 4684485"/>
              <a:gd name="connsiteY137" fmla="*/ 1310783 h 6858000"/>
              <a:gd name="connsiteX138" fmla="*/ 999857 w 4684485"/>
              <a:gd name="connsiteY138" fmla="*/ 1254761 h 6858000"/>
              <a:gd name="connsiteX139" fmla="*/ 988009 w 4684485"/>
              <a:gd name="connsiteY139" fmla="*/ 1228301 h 6858000"/>
              <a:gd name="connsiteX140" fmla="*/ 986193 w 4684485"/>
              <a:gd name="connsiteY140" fmla="*/ 1223915 h 6858000"/>
              <a:gd name="connsiteX141" fmla="*/ 984535 w 4684485"/>
              <a:gd name="connsiteY141" fmla="*/ 1210047 h 6858000"/>
              <a:gd name="connsiteX142" fmla="*/ 984455 w 4684485"/>
              <a:gd name="connsiteY142" fmla="*/ 1204520 h 6858000"/>
              <a:gd name="connsiteX143" fmla="*/ 983181 w 4684485"/>
              <a:gd name="connsiteY143" fmla="*/ 1197097 h 6858000"/>
              <a:gd name="connsiteX144" fmla="*/ 982976 w 4684485"/>
              <a:gd name="connsiteY144" fmla="*/ 1197013 h 6858000"/>
              <a:gd name="connsiteX145" fmla="*/ 982123 w 4684485"/>
              <a:gd name="connsiteY145" fmla="*/ 1189862 h 6858000"/>
              <a:gd name="connsiteX146" fmla="*/ 980128 w 4684485"/>
              <a:gd name="connsiteY146" fmla="*/ 1153636 h 6858000"/>
              <a:gd name="connsiteX147" fmla="*/ 955984 w 4684485"/>
              <a:gd name="connsiteY147" fmla="*/ 1118095 h 6858000"/>
              <a:gd name="connsiteX148" fmla="*/ 949966 w 4684485"/>
              <a:gd name="connsiteY148" fmla="*/ 1101120 h 6858000"/>
              <a:gd name="connsiteX149" fmla="*/ 945827 w 4684485"/>
              <a:gd name="connsiteY149" fmla="*/ 1092587 h 6858000"/>
              <a:gd name="connsiteX150" fmla="*/ 944973 w 4684485"/>
              <a:gd name="connsiteY150" fmla="*/ 1092398 h 6858000"/>
              <a:gd name="connsiteX151" fmla="*/ 941512 w 4684485"/>
              <a:gd name="connsiteY151" fmla="*/ 1053799 h 6858000"/>
              <a:gd name="connsiteX152" fmla="*/ 943245 w 4684485"/>
              <a:gd name="connsiteY152" fmla="*/ 1013984 h 6858000"/>
              <a:gd name="connsiteX153" fmla="*/ 941298 w 4684485"/>
              <a:gd name="connsiteY153" fmla="*/ 997293 h 6858000"/>
              <a:gd name="connsiteX154" fmla="*/ 940335 w 4684485"/>
              <a:gd name="connsiteY154" fmla="*/ 995801 h 6858000"/>
              <a:gd name="connsiteX155" fmla="*/ 941482 w 4684485"/>
              <a:gd name="connsiteY155" fmla="*/ 980455 h 6858000"/>
              <a:gd name="connsiteX156" fmla="*/ 945774 w 4684485"/>
              <a:gd name="connsiteY156" fmla="*/ 965691 h 6858000"/>
              <a:gd name="connsiteX157" fmla="*/ 918795 w 4684485"/>
              <a:gd name="connsiteY157" fmla="*/ 829709 h 6858000"/>
              <a:gd name="connsiteX158" fmla="*/ 909069 w 4684485"/>
              <a:gd name="connsiteY158" fmla="*/ 622375 h 6858000"/>
              <a:gd name="connsiteX159" fmla="*/ 891618 w 4684485"/>
              <a:gd name="connsiteY159" fmla="*/ 452257 h 6858000"/>
              <a:gd name="connsiteX160" fmla="*/ 852916 w 4684485"/>
              <a:gd name="connsiteY160" fmla="*/ 370816 h 6858000"/>
              <a:gd name="connsiteX161" fmla="*/ 855402 w 4684485"/>
              <a:gd name="connsiteY161" fmla="*/ 323482 h 6858000"/>
              <a:gd name="connsiteX162" fmla="*/ 847506 w 4684485"/>
              <a:gd name="connsiteY162" fmla="*/ 308965 h 6858000"/>
              <a:gd name="connsiteX163" fmla="*/ 845993 w 4684485"/>
              <a:gd name="connsiteY163" fmla="*/ 306550 h 6858000"/>
              <a:gd name="connsiteX164" fmla="*/ 843235 w 4684485"/>
              <a:gd name="connsiteY164" fmla="*/ 294989 h 6858000"/>
              <a:gd name="connsiteX165" fmla="*/ 838338 w 4684485"/>
              <a:gd name="connsiteY165" fmla="*/ 294091 h 6858000"/>
              <a:gd name="connsiteX166" fmla="*/ 831233 w 4684485"/>
              <a:gd name="connsiteY166" fmla="*/ 278384 h 6858000"/>
              <a:gd name="connsiteX167" fmla="*/ 827302 w 4684485"/>
              <a:gd name="connsiteY167" fmla="*/ 256451 h 6858000"/>
              <a:gd name="connsiteX168" fmla="*/ 813243 w 4684485"/>
              <a:gd name="connsiteY168" fmla="*/ 149697 h 6858000"/>
              <a:gd name="connsiteX169" fmla="*/ 802194 w 4684485"/>
              <a:gd name="connsiteY169" fmla="*/ 87262 h 6858000"/>
              <a:gd name="connsiteX170" fmla="*/ 793857 w 4684485"/>
              <a:gd name="connsiteY170" fmla="*/ 65797 h 6858000"/>
              <a:gd name="connsiteX171" fmla="*/ 784997 w 4684485"/>
              <a:gd name="connsiteY171" fmla="*/ 34307 h 6858000"/>
              <a:gd name="connsiteX172" fmla="*/ 779935 w 4684485"/>
              <a:gd name="connsiteY172" fmla="*/ 48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4684485" h="6858000">
                <a:moveTo>
                  <a:pt x="777179" y="0"/>
                </a:moveTo>
                <a:lnTo>
                  <a:pt x="4177011" y="0"/>
                </a:lnTo>
                <a:lnTo>
                  <a:pt x="4684485" y="0"/>
                </a:lnTo>
                <a:lnTo>
                  <a:pt x="4684485" y="6858000"/>
                </a:lnTo>
                <a:lnTo>
                  <a:pt x="4177011" y="6858000"/>
                </a:lnTo>
                <a:lnTo>
                  <a:pt x="0" y="6858000"/>
                </a:lnTo>
                <a:lnTo>
                  <a:pt x="2140" y="6853227"/>
                </a:lnTo>
                <a:cubicBezTo>
                  <a:pt x="3281" y="6849731"/>
                  <a:pt x="3730" y="6846319"/>
                  <a:pt x="2645" y="6843360"/>
                </a:cubicBezTo>
                <a:cubicBezTo>
                  <a:pt x="-1457" y="6834900"/>
                  <a:pt x="3713" y="6827141"/>
                  <a:pt x="5504" y="6818176"/>
                </a:cubicBezTo>
                <a:cubicBezTo>
                  <a:pt x="3050" y="6806465"/>
                  <a:pt x="16593" y="6767806"/>
                  <a:pt x="23629" y="6757651"/>
                </a:cubicBezTo>
                <a:cubicBezTo>
                  <a:pt x="46419" y="6733254"/>
                  <a:pt x="40510" y="6694311"/>
                  <a:pt x="58208" y="6674068"/>
                </a:cubicBezTo>
                <a:cubicBezTo>
                  <a:pt x="61460" y="6666791"/>
                  <a:pt x="93888" y="6617787"/>
                  <a:pt x="95020" y="6610847"/>
                </a:cubicBezTo>
                <a:cubicBezTo>
                  <a:pt x="95329" y="6606382"/>
                  <a:pt x="65160" y="6628588"/>
                  <a:pt x="65470" y="6624123"/>
                </a:cubicBezTo>
                <a:lnTo>
                  <a:pt x="137286" y="6588010"/>
                </a:lnTo>
                <a:cubicBezTo>
                  <a:pt x="171356" y="6534981"/>
                  <a:pt x="150244" y="6574447"/>
                  <a:pt x="180635" y="6495275"/>
                </a:cubicBezTo>
                <a:cubicBezTo>
                  <a:pt x="184961" y="6455862"/>
                  <a:pt x="200717" y="6462169"/>
                  <a:pt x="205042" y="6422756"/>
                </a:cubicBezTo>
                <a:lnTo>
                  <a:pt x="209632" y="6358596"/>
                </a:lnTo>
                <a:cubicBezTo>
                  <a:pt x="217454" y="6337402"/>
                  <a:pt x="219904" y="6319757"/>
                  <a:pt x="219796" y="6294314"/>
                </a:cubicBezTo>
                <a:cubicBezTo>
                  <a:pt x="223275" y="6292658"/>
                  <a:pt x="245431" y="6251901"/>
                  <a:pt x="248261" y="6248557"/>
                </a:cubicBezTo>
                <a:lnTo>
                  <a:pt x="286066" y="5959276"/>
                </a:lnTo>
                <a:lnTo>
                  <a:pt x="285981" y="5957154"/>
                </a:lnTo>
                <a:cubicBezTo>
                  <a:pt x="287183" y="5948783"/>
                  <a:pt x="289201" y="5944462"/>
                  <a:pt x="291575" y="5941942"/>
                </a:cubicBezTo>
                <a:lnTo>
                  <a:pt x="294764" y="5940122"/>
                </a:lnTo>
                <a:lnTo>
                  <a:pt x="299218" y="5930161"/>
                </a:lnTo>
                <a:lnTo>
                  <a:pt x="309655" y="5911810"/>
                </a:lnTo>
                <a:cubicBezTo>
                  <a:pt x="309786" y="5910267"/>
                  <a:pt x="309917" y="5908724"/>
                  <a:pt x="310049" y="5907181"/>
                </a:cubicBezTo>
                <a:lnTo>
                  <a:pt x="323362" y="5877642"/>
                </a:lnTo>
                <a:lnTo>
                  <a:pt x="322807" y="5876666"/>
                </a:lnTo>
                <a:cubicBezTo>
                  <a:pt x="321866" y="5873807"/>
                  <a:pt x="321742" y="5870426"/>
                  <a:pt x="323332" y="5865860"/>
                </a:cubicBezTo>
                <a:cubicBezTo>
                  <a:pt x="310067" y="5864546"/>
                  <a:pt x="320164" y="5859849"/>
                  <a:pt x="326018" y="5846502"/>
                </a:cubicBezTo>
                <a:cubicBezTo>
                  <a:pt x="306722" y="5841482"/>
                  <a:pt x="329895" y="5808593"/>
                  <a:pt x="323071" y="5794837"/>
                </a:cubicBezTo>
                <a:cubicBezTo>
                  <a:pt x="327809" y="5785143"/>
                  <a:pt x="332465" y="5774803"/>
                  <a:pt x="336871" y="5763977"/>
                </a:cubicBezTo>
                <a:lnTo>
                  <a:pt x="339251" y="5757443"/>
                </a:lnTo>
                <a:cubicBezTo>
                  <a:pt x="339213" y="5757354"/>
                  <a:pt x="339174" y="5757264"/>
                  <a:pt x="339135" y="5757177"/>
                </a:cubicBezTo>
                <a:cubicBezTo>
                  <a:pt x="339301" y="5755471"/>
                  <a:pt x="339953" y="5753215"/>
                  <a:pt x="341319" y="5750018"/>
                </a:cubicBezTo>
                <a:lnTo>
                  <a:pt x="343592" y="5745527"/>
                </a:lnTo>
                <a:lnTo>
                  <a:pt x="348207" y="5732850"/>
                </a:lnTo>
                <a:lnTo>
                  <a:pt x="348708" y="5727596"/>
                </a:lnTo>
                <a:cubicBezTo>
                  <a:pt x="346803" y="5707845"/>
                  <a:pt x="319974" y="5705139"/>
                  <a:pt x="339704" y="5678917"/>
                </a:cubicBezTo>
                <a:cubicBezTo>
                  <a:pt x="344844" y="5643142"/>
                  <a:pt x="334094" y="5620409"/>
                  <a:pt x="349027" y="5587240"/>
                </a:cubicBezTo>
                <a:cubicBezTo>
                  <a:pt x="353779" y="5553747"/>
                  <a:pt x="352180" y="5524869"/>
                  <a:pt x="360744" y="5496420"/>
                </a:cubicBezTo>
                <a:cubicBezTo>
                  <a:pt x="357816" y="5485007"/>
                  <a:pt x="357580" y="5474190"/>
                  <a:pt x="366191" y="5463512"/>
                </a:cubicBezTo>
                <a:cubicBezTo>
                  <a:pt x="368617" y="5432296"/>
                  <a:pt x="359761" y="5424946"/>
                  <a:pt x="370586" y="5404966"/>
                </a:cubicBezTo>
                <a:cubicBezTo>
                  <a:pt x="357075" y="5387753"/>
                  <a:pt x="363410" y="5386579"/>
                  <a:pt x="369304" y="5378223"/>
                </a:cubicBezTo>
                <a:lnTo>
                  <a:pt x="369813" y="5377039"/>
                </a:lnTo>
                <a:lnTo>
                  <a:pt x="367865" y="5374688"/>
                </a:lnTo>
                <a:lnTo>
                  <a:pt x="367550" y="5369744"/>
                </a:lnTo>
                <a:lnTo>
                  <a:pt x="370308" y="5356163"/>
                </a:lnTo>
                <a:lnTo>
                  <a:pt x="371942" y="5351044"/>
                </a:lnTo>
                <a:cubicBezTo>
                  <a:pt x="372844" y="5347522"/>
                  <a:pt x="373159" y="5345186"/>
                  <a:pt x="373062" y="5343580"/>
                </a:cubicBezTo>
                <a:lnTo>
                  <a:pt x="372900" y="5343400"/>
                </a:lnTo>
                <a:lnTo>
                  <a:pt x="374322" y="5336400"/>
                </a:lnTo>
                <a:cubicBezTo>
                  <a:pt x="377154" y="5324579"/>
                  <a:pt x="380322" y="5313068"/>
                  <a:pt x="383674" y="5302100"/>
                </a:cubicBezTo>
                <a:cubicBezTo>
                  <a:pt x="374454" y="5293093"/>
                  <a:pt x="393159" y="5252439"/>
                  <a:pt x="372456" y="5257295"/>
                </a:cubicBezTo>
                <a:cubicBezTo>
                  <a:pt x="376384" y="5242513"/>
                  <a:pt x="386060" y="5233419"/>
                  <a:pt x="372166" y="5238668"/>
                </a:cubicBezTo>
                <a:cubicBezTo>
                  <a:pt x="373081" y="5233812"/>
                  <a:pt x="372419" y="5230846"/>
                  <a:pt x="370995" y="5228745"/>
                </a:cubicBezTo>
                <a:lnTo>
                  <a:pt x="370266" y="5228139"/>
                </a:lnTo>
                <a:lnTo>
                  <a:pt x="379329" y="5195257"/>
                </a:lnTo>
                <a:cubicBezTo>
                  <a:pt x="379221" y="5193813"/>
                  <a:pt x="379112" y="5192368"/>
                  <a:pt x="379004" y="5190924"/>
                </a:cubicBezTo>
                <a:lnTo>
                  <a:pt x="386868" y="5169448"/>
                </a:lnTo>
                <a:lnTo>
                  <a:pt x="389886" y="5158375"/>
                </a:lnTo>
                <a:lnTo>
                  <a:pt x="392889" y="5155200"/>
                </a:lnTo>
                <a:cubicBezTo>
                  <a:pt x="394939" y="5151797"/>
                  <a:pt x="396337" y="5146953"/>
                  <a:pt x="396254" y="5138880"/>
                </a:cubicBezTo>
                <a:lnTo>
                  <a:pt x="395829" y="5137025"/>
                </a:lnTo>
                <a:lnTo>
                  <a:pt x="401622" y="5123497"/>
                </a:lnTo>
                <a:cubicBezTo>
                  <a:pt x="404011" y="5119132"/>
                  <a:pt x="406797" y="5115249"/>
                  <a:pt x="410123" y="5112085"/>
                </a:cubicBezTo>
                <a:cubicBezTo>
                  <a:pt x="401845" y="5066649"/>
                  <a:pt x="422378" y="5023157"/>
                  <a:pt x="427310" y="4973536"/>
                </a:cubicBezTo>
                <a:cubicBezTo>
                  <a:pt x="406855" y="4952575"/>
                  <a:pt x="448983" y="4866095"/>
                  <a:pt x="473870" y="4853262"/>
                </a:cubicBezTo>
                <a:lnTo>
                  <a:pt x="523687" y="4579511"/>
                </a:lnTo>
                <a:cubicBezTo>
                  <a:pt x="509490" y="4381498"/>
                  <a:pt x="587159" y="4246010"/>
                  <a:pt x="596846" y="4088638"/>
                </a:cubicBezTo>
                <a:lnTo>
                  <a:pt x="609911" y="3862564"/>
                </a:lnTo>
                <a:lnTo>
                  <a:pt x="620392" y="3821134"/>
                </a:lnTo>
                <a:lnTo>
                  <a:pt x="626965" y="3810557"/>
                </a:lnTo>
                <a:cubicBezTo>
                  <a:pt x="636965" y="3784810"/>
                  <a:pt x="638626" y="3750427"/>
                  <a:pt x="652536" y="3736429"/>
                </a:cubicBezTo>
                <a:cubicBezTo>
                  <a:pt x="656116" y="3729433"/>
                  <a:pt x="658396" y="3722498"/>
                  <a:pt x="659855" y="3715640"/>
                </a:cubicBezTo>
                <a:lnTo>
                  <a:pt x="662133" y="3696308"/>
                </a:lnTo>
                <a:lnTo>
                  <a:pt x="659163" y="3690549"/>
                </a:lnTo>
                <a:lnTo>
                  <a:pt x="662546" y="3678883"/>
                </a:lnTo>
                <a:cubicBezTo>
                  <a:pt x="662566" y="3677746"/>
                  <a:pt x="662586" y="3676608"/>
                  <a:pt x="662606" y="3675471"/>
                </a:cubicBezTo>
                <a:cubicBezTo>
                  <a:pt x="662702" y="3668955"/>
                  <a:pt x="662942" y="3662537"/>
                  <a:pt x="663794" y="3656229"/>
                </a:cubicBezTo>
                <a:cubicBezTo>
                  <a:pt x="682544" y="3665951"/>
                  <a:pt x="674158" y="3604159"/>
                  <a:pt x="687156" y="3622733"/>
                </a:cubicBezTo>
                <a:cubicBezTo>
                  <a:pt x="695117" y="3589752"/>
                  <a:pt x="705402" y="3616082"/>
                  <a:pt x="698770" y="3575278"/>
                </a:cubicBezTo>
                <a:cubicBezTo>
                  <a:pt x="711484" y="3533630"/>
                  <a:pt x="737978" y="3434596"/>
                  <a:pt x="763441" y="3372843"/>
                </a:cubicBezTo>
                <a:cubicBezTo>
                  <a:pt x="777128" y="3339410"/>
                  <a:pt x="829603" y="3254706"/>
                  <a:pt x="851549" y="3204760"/>
                </a:cubicBezTo>
                <a:cubicBezTo>
                  <a:pt x="866093" y="3156938"/>
                  <a:pt x="892854" y="3124249"/>
                  <a:pt x="895113" y="3073177"/>
                </a:cubicBezTo>
                <a:cubicBezTo>
                  <a:pt x="898645" y="3071841"/>
                  <a:pt x="901857" y="3069468"/>
                  <a:pt x="904829" y="3066373"/>
                </a:cubicBezTo>
                <a:lnTo>
                  <a:pt x="912657" y="3053733"/>
                </a:lnTo>
                <a:lnTo>
                  <a:pt x="922201" y="3037464"/>
                </a:lnTo>
                <a:lnTo>
                  <a:pt x="927105" y="3027885"/>
                </a:lnTo>
                <a:lnTo>
                  <a:pt x="938351" y="3010448"/>
                </a:lnTo>
                <a:cubicBezTo>
                  <a:pt x="938557" y="3008912"/>
                  <a:pt x="938762" y="3007377"/>
                  <a:pt x="938967" y="3005842"/>
                </a:cubicBezTo>
                <a:lnTo>
                  <a:pt x="953615" y="2977449"/>
                </a:lnTo>
                <a:lnTo>
                  <a:pt x="953111" y="2976418"/>
                </a:lnTo>
                <a:cubicBezTo>
                  <a:pt x="952317" y="2973463"/>
                  <a:pt x="952357" y="2970061"/>
                  <a:pt x="954155" y="2965627"/>
                </a:cubicBezTo>
                <a:cubicBezTo>
                  <a:pt x="941057" y="2963075"/>
                  <a:pt x="951306" y="2959302"/>
                  <a:pt x="957765" y="2946457"/>
                </a:cubicBezTo>
                <a:cubicBezTo>
                  <a:pt x="938860" y="2939627"/>
                  <a:pt x="963453" y="2908790"/>
                  <a:pt x="957350" y="2894353"/>
                </a:cubicBezTo>
                <a:cubicBezTo>
                  <a:pt x="962521" y="2885070"/>
                  <a:pt x="967644" y="2875128"/>
                  <a:pt x="972544" y="2864679"/>
                </a:cubicBezTo>
                <a:lnTo>
                  <a:pt x="975222" y="2858346"/>
                </a:lnTo>
                <a:cubicBezTo>
                  <a:pt x="975187" y="2858255"/>
                  <a:pt x="975153" y="2858162"/>
                  <a:pt x="975121" y="2858070"/>
                </a:cubicBezTo>
                <a:cubicBezTo>
                  <a:pt x="975369" y="2856375"/>
                  <a:pt x="976124" y="2854172"/>
                  <a:pt x="977634" y="2851093"/>
                </a:cubicBezTo>
                <a:lnTo>
                  <a:pt x="980107" y="2846800"/>
                </a:lnTo>
                <a:lnTo>
                  <a:pt x="985305" y="2834510"/>
                </a:lnTo>
                <a:lnTo>
                  <a:pt x="986057" y="2829288"/>
                </a:lnTo>
                <a:lnTo>
                  <a:pt x="984861" y="2825781"/>
                </a:lnTo>
                <a:lnTo>
                  <a:pt x="985547" y="2824862"/>
                </a:lnTo>
                <a:cubicBezTo>
                  <a:pt x="992373" y="2819689"/>
                  <a:pt x="998095" y="2822099"/>
                  <a:pt x="989979" y="2796846"/>
                </a:cubicBezTo>
                <a:cubicBezTo>
                  <a:pt x="1003477" y="2782617"/>
                  <a:pt x="997345" y="2770079"/>
                  <a:pt x="1005909" y="2739609"/>
                </a:cubicBezTo>
                <a:cubicBezTo>
                  <a:pt x="1015566" y="2733617"/>
                  <a:pt x="1017603" y="2722445"/>
                  <a:pt x="1017437" y="2709132"/>
                </a:cubicBezTo>
                <a:cubicBezTo>
                  <a:pt x="1030735" y="2684981"/>
                  <a:pt x="1035337" y="2654605"/>
                  <a:pt x="1046385" y="2623133"/>
                </a:cubicBezTo>
                <a:cubicBezTo>
                  <a:pt x="1066167" y="2597793"/>
                  <a:pt x="1061585" y="2568478"/>
                  <a:pt x="1073441" y="2534899"/>
                </a:cubicBezTo>
                <a:cubicBezTo>
                  <a:pt x="1095930" y="2519375"/>
                  <a:pt x="1073297" y="2501344"/>
                  <a:pt x="1075743" y="2480106"/>
                </a:cubicBezTo>
                <a:lnTo>
                  <a:pt x="1077265" y="2475030"/>
                </a:lnTo>
                <a:lnTo>
                  <a:pt x="1083883" y="2464722"/>
                </a:lnTo>
                <a:lnTo>
                  <a:pt x="1086777" y="2461434"/>
                </a:lnTo>
                <a:lnTo>
                  <a:pt x="1087126" y="2460806"/>
                </a:lnTo>
                <a:cubicBezTo>
                  <a:pt x="1087111" y="2460688"/>
                  <a:pt x="1087097" y="2460571"/>
                  <a:pt x="1087083" y="2460453"/>
                </a:cubicBezTo>
                <a:cubicBezTo>
                  <a:pt x="1084575" y="2448776"/>
                  <a:pt x="1081813" y="2438504"/>
                  <a:pt x="1090877" y="2442912"/>
                </a:cubicBezTo>
                <a:cubicBezTo>
                  <a:pt x="1086411" y="2408943"/>
                  <a:pt x="1104841" y="2426247"/>
                  <a:pt x="1084594" y="2393943"/>
                </a:cubicBezTo>
                <a:cubicBezTo>
                  <a:pt x="1081331" y="2349474"/>
                  <a:pt x="1094117" y="2215455"/>
                  <a:pt x="1095187" y="2145620"/>
                </a:cubicBezTo>
                <a:cubicBezTo>
                  <a:pt x="1095677" y="2107869"/>
                  <a:pt x="1088933" y="2032209"/>
                  <a:pt x="1091005" y="1974931"/>
                </a:cubicBezTo>
                <a:cubicBezTo>
                  <a:pt x="1090143" y="1920771"/>
                  <a:pt x="1089637" y="1848695"/>
                  <a:pt x="1090021" y="1820662"/>
                </a:cubicBezTo>
                <a:lnTo>
                  <a:pt x="1095393" y="1784755"/>
                </a:lnTo>
                <a:lnTo>
                  <a:pt x="1100337" y="1751246"/>
                </a:lnTo>
                <a:lnTo>
                  <a:pt x="1099270" y="1746792"/>
                </a:lnTo>
                <a:lnTo>
                  <a:pt x="1102388" y="1712948"/>
                </a:lnTo>
                <a:lnTo>
                  <a:pt x="1101575" y="1712332"/>
                </a:lnTo>
                <a:cubicBezTo>
                  <a:pt x="1099829" y="1710177"/>
                  <a:pt x="1098671" y="1707132"/>
                  <a:pt x="1098721" y="1702136"/>
                </a:cubicBezTo>
                <a:cubicBezTo>
                  <a:pt x="1086125" y="1707597"/>
                  <a:pt x="1093953" y="1698203"/>
                  <a:pt x="1095215" y="1682992"/>
                </a:cubicBezTo>
                <a:cubicBezTo>
                  <a:pt x="1075930" y="1688080"/>
                  <a:pt x="1087074" y="1646201"/>
                  <a:pt x="1076555" y="1636988"/>
                </a:cubicBezTo>
                <a:cubicBezTo>
                  <a:pt x="1077915" y="1625697"/>
                  <a:pt x="1079003" y="1613851"/>
                  <a:pt x="1079711" y="1601685"/>
                </a:cubicBezTo>
                <a:cubicBezTo>
                  <a:pt x="1079767" y="1599285"/>
                  <a:pt x="1079824" y="1596884"/>
                  <a:pt x="1079881" y="1594484"/>
                </a:cubicBezTo>
                <a:lnTo>
                  <a:pt x="1079691" y="1594298"/>
                </a:lnTo>
                <a:cubicBezTo>
                  <a:pt x="1079319" y="1592646"/>
                  <a:pt x="1079221" y="1590246"/>
                  <a:pt x="1079489" y="1586621"/>
                </a:cubicBezTo>
                <a:lnTo>
                  <a:pt x="1080191" y="1581350"/>
                </a:lnTo>
                <a:lnTo>
                  <a:pt x="1080520" y="1567378"/>
                </a:lnTo>
                <a:lnTo>
                  <a:pt x="1079357" y="1562296"/>
                </a:lnTo>
                <a:cubicBezTo>
                  <a:pt x="1071509" y="1545100"/>
                  <a:pt x="1046015" y="1556102"/>
                  <a:pt x="1056053" y="1522084"/>
                </a:cubicBezTo>
                <a:cubicBezTo>
                  <a:pt x="1045144" y="1480164"/>
                  <a:pt x="1023259" y="1355336"/>
                  <a:pt x="1013893" y="1310783"/>
                </a:cubicBezTo>
                <a:cubicBezTo>
                  <a:pt x="1006486" y="1280872"/>
                  <a:pt x="996077" y="1278569"/>
                  <a:pt x="999857" y="1254761"/>
                </a:cubicBezTo>
                <a:lnTo>
                  <a:pt x="988009" y="1228301"/>
                </a:lnTo>
                <a:lnTo>
                  <a:pt x="986193" y="1223915"/>
                </a:lnTo>
                <a:lnTo>
                  <a:pt x="984535" y="1210047"/>
                </a:lnTo>
                <a:cubicBezTo>
                  <a:pt x="984508" y="1208205"/>
                  <a:pt x="984482" y="1206362"/>
                  <a:pt x="984455" y="1204520"/>
                </a:cubicBezTo>
                <a:cubicBezTo>
                  <a:pt x="984199" y="1200829"/>
                  <a:pt x="983767" y="1198525"/>
                  <a:pt x="983181" y="1197097"/>
                </a:cubicBezTo>
                <a:lnTo>
                  <a:pt x="982976" y="1197013"/>
                </a:lnTo>
                <a:lnTo>
                  <a:pt x="982123" y="1189862"/>
                </a:lnTo>
                <a:cubicBezTo>
                  <a:pt x="981075" y="1177574"/>
                  <a:pt x="980434" y="1165401"/>
                  <a:pt x="980128" y="1153636"/>
                </a:cubicBezTo>
                <a:cubicBezTo>
                  <a:pt x="968875" y="1149994"/>
                  <a:pt x="973513" y="1103222"/>
                  <a:pt x="955984" y="1118095"/>
                </a:cubicBezTo>
                <a:cubicBezTo>
                  <a:pt x="955031" y="1102534"/>
                  <a:pt x="961117" y="1089311"/>
                  <a:pt x="949966" y="1101120"/>
                </a:cubicBezTo>
                <a:cubicBezTo>
                  <a:pt x="949310" y="1096198"/>
                  <a:pt x="947785" y="1093805"/>
                  <a:pt x="945827" y="1092587"/>
                </a:cubicBezTo>
                <a:lnTo>
                  <a:pt x="944973" y="1092398"/>
                </a:lnTo>
                <a:lnTo>
                  <a:pt x="941512" y="1053799"/>
                </a:lnTo>
                <a:lnTo>
                  <a:pt x="943245" y="1013984"/>
                </a:lnTo>
                <a:cubicBezTo>
                  <a:pt x="944079" y="1009826"/>
                  <a:pt x="943867" y="1004670"/>
                  <a:pt x="941298" y="997293"/>
                </a:cubicBezTo>
                <a:lnTo>
                  <a:pt x="940335" y="995801"/>
                </a:lnTo>
                <a:lnTo>
                  <a:pt x="941482" y="980455"/>
                </a:lnTo>
                <a:cubicBezTo>
                  <a:pt x="942330" y="975240"/>
                  <a:pt x="943693" y="970273"/>
                  <a:pt x="945774" y="965691"/>
                </a:cubicBezTo>
                <a:cubicBezTo>
                  <a:pt x="924137" y="928094"/>
                  <a:pt x="929581" y="877796"/>
                  <a:pt x="918795" y="829709"/>
                </a:cubicBezTo>
                <a:cubicBezTo>
                  <a:pt x="912678" y="772490"/>
                  <a:pt x="913929" y="659638"/>
                  <a:pt x="909069" y="622375"/>
                </a:cubicBezTo>
                <a:cubicBezTo>
                  <a:pt x="900232" y="553358"/>
                  <a:pt x="900977" y="494184"/>
                  <a:pt x="891618" y="452257"/>
                </a:cubicBezTo>
                <a:cubicBezTo>
                  <a:pt x="867903" y="430960"/>
                  <a:pt x="861934" y="401830"/>
                  <a:pt x="852916" y="370816"/>
                </a:cubicBezTo>
                <a:cubicBezTo>
                  <a:pt x="871317" y="370167"/>
                  <a:pt x="836666" y="336199"/>
                  <a:pt x="855402" y="323482"/>
                </a:cubicBezTo>
                <a:cubicBezTo>
                  <a:pt x="853168" y="318240"/>
                  <a:pt x="850412" y="313564"/>
                  <a:pt x="847506" y="308965"/>
                </a:cubicBezTo>
                <a:lnTo>
                  <a:pt x="845993" y="306550"/>
                </a:lnTo>
                <a:lnTo>
                  <a:pt x="843235" y="294989"/>
                </a:lnTo>
                <a:lnTo>
                  <a:pt x="838338" y="294091"/>
                </a:lnTo>
                <a:lnTo>
                  <a:pt x="831233" y="278384"/>
                </a:lnTo>
                <a:cubicBezTo>
                  <a:pt x="829208" y="272138"/>
                  <a:pt x="827774" y="264987"/>
                  <a:pt x="827302" y="256451"/>
                </a:cubicBezTo>
                <a:cubicBezTo>
                  <a:pt x="832901" y="224346"/>
                  <a:pt x="805328" y="189791"/>
                  <a:pt x="813243" y="149697"/>
                </a:cubicBezTo>
                <a:cubicBezTo>
                  <a:pt x="814580" y="135373"/>
                  <a:pt x="809093" y="93596"/>
                  <a:pt x="802194" y="87262"/>
                </a:cubicBezTo>
                <a:cubicBezTo>
                  <a:pt x="799842" y="78874"/>
                  <a:pt x="800701" y="68127"/>
                  <a:pt x="793857" y="65797"/>
                </a:cubicBezTo>
                <a:cubicBezTo>
                  <a:pt x="785399" y="61181"/>
                  <a:pt x="793487" y="27544"/>
                  <a:pt x="784997" y="34307"/>
                </a:cubicBezTo>
                <a:cubicBezTo>
                  <a:pt x="787721" y="22402"/>
                  <a:pt x="784554" y="13224"/>
                  <a:pt x="779935" y="488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DB1C2D05-1CC6-4CA8-8ABA-47A0B72FB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4441" y="689132"/>
            <a:ext cx="4423012" cy="546452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38100" dist="12700" dir="30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a:extLst>
              <a:ext uri="{FF2B5EF4-FFF2-40B4-BE49-F238E27FC236}">
                <a16:creationId xmlns:a16="http://schemas.microsoft.com/office/drawing/2014/main" id="{7242ABD5-82B7-8795-27B0-8C1462E46CCD}"/>
              </a:ext>
            </a:extLst>
          </p:cNvPr>
          <p:cNvPicPr>
            <a:picLocks noChangeAspect="1"/>
          </p:cNvPicPr>
          <p:nvPr/>
        </p:nvPicPr>
        <p:blipFill rotWithShape="1">
          <a:blip r:embed="rId2"/>
          <a:srcRect r="5840" b="-7"/>
          <a:stretch/>
        </p:blipFill>
        <p:spPr>
          <a:xfrm>
            <a:off x="6965308" y="852697"/>
            <a:ext cx="1999306" cy="2512980"/>
          </a:xfrm>
          <a:prstGeom prst="rect">
            <a:avLst/>
          </a:prstGeom>
        </p:spPr>
      </p:pic>
      <p:pic>
        <p:nvPicPr>
          <p:cNvPr id="12" name="Picture 11">
            <a:extLst>
              <a:ext uri="{FF2B5EF4-FFF2-40B4-BE49-F238E27FC236}">
                <a16:creationId xmlns:a16="http://schemas.microsoft.com/office/drawing/2014/main" id="{66067C16-CA1B-F6F9-9617-7A0A7451A54E}"/>
              </a:ext>
            </a:extLst>
          </p:cNvPr>
          <p:cNvPicPr>
            <a:picLocks noChangeAspect="1"/>
          </p:cNvPicPr>
          <p:nvPr/>
        </p:nvPicPr>
        <p:blipFill rotWithShape="1">
          <a:blip r:embed="rId3"/>
          <a:srcRect l="8290" r="-7" b="-7"/>
          <a:stretch/>
        </p:blipFill>
        <p:spPr>
          <a:xfrm>
            <a:off x="9067277" y="852697"/>
            <a:ext cx="1999307" cy="2512980"/>
          </a:xfrm>
          <a:prstGeom prst="rect">
            <a:avLst/>
          </a:prstGeom>
        </p:spPr>
      </p:pic>
      <p:pic>
        <p:nvPicPr>
          <p:cNvPr id="5" name="Content Placeholder 4">
            <a:extLst>
              <a:ext uri="{FF2B5EF4-FFF2-40B4-BE49-F238E27FC236}">
                <a16:creationId xmlns:a16="http://schemas.microsoft.com/office/drawing/2014/main" id="{5C998308-B1C1-E7DA-5753-95C1FE41FF05}"/>
              </a:ext>
            </a:extLst>
          </p:cNvPr>
          <p:cNvPicPr>
            <a:picLocks noGrp="1" noChangeAspect="1"/>
          </p:cNvPicPr>
          <p:nvPr>
            <p:ph idx="1"/>
          </p:nvPr>
        </p:nvPicPr>
        <p:blipFill rotWithShape="1">
          <a:blip r:embed="rId4"/>
          <a:srcRect l="8674" r="24099" b="2"/>
          <a:stretch/>
        </p:blipFill>
        <p:spPr>
          <a:xfrm>
            <a:off x="6965308" y="3469192"/>
            <a:ext cx="1999306" cy="2535291"/>
          </a:xfrm>
          <a:prstGeom prst="rect">
            <a:avLst/>
          </a:prstGeom>
        </p:spPr>
      </p:pic>
      <p:pic>
        <p:nvPicPr>
          <p:cNvPr id="8" name="Picture 7">
            <a:extLst>
              <a:ext uri="{FF2B5EF4-FFF2-40B4-BE49-F238E27FC236}">
                <a16:creationId xmlns:a16="http://schemas.microsoft.com/office/drawing/2014/main" id="{B44FEFD0-FCDC-52D8-8BBF-155AAA25B97A}"/>
              </a:ext>
            </a:extLst>
          </p:cNvPr>
          <p:cNvPicPr>
            <a:picLocks noChangeAspect="1"/>
          </p:cNvPicPr>
          <p:nvPr/>
        </p:nvPicPr>
        <p:blipFill rotWithShape="1">
          <a:blip r:embed="rId5"/>
          <a:srcRect r="1730" b="-4"/>
          <a:stretch/>
        </p:blipFill>
        <p:spPr>
          <a:xfrm>
            <a:off x="9067277" y="3469192"/>
            <a:ext cx="1999307" cy="2535291"/>
          </a:xfrm>
          <a:prstGeom prst="rect">
            <a:avLst/>
          </a:prstGeom>
        </p:spPr>
      </p:pic>
      <p:sp>
        <p:nvSpPr>
          <p:cNvPr id="23" name="Rectangle 6">
            <a:extLst>
              <a:ext uri="{FF2B5EF4-FFF2-40B4-BE49-F238E27FC236}">
                <a16:creationId xmlns:a16="http://schemas.microsoft.com/office/drawing/2014/main" id="{27BC8104-FC8A-47CA-B1D7-85D302DC1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4698" y="6085688"/>
            <a:ext cx="1177396"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99326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6" name="Ink 15">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8" name="Rectangle 17">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5440670"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056E06-AF04-28AA-137A-9B79CD7DEDD6}"/>
              </a:ext>
            </a:extLst>
          </p:cNvPr>
          <p:cNvSpPr>
            <a:spLocks noGrp="1"/>
          </p:cNvSpPr>
          <p:nvPr>
            <p:ph type="title"/>
          </p:nvPr>
        </p:nvSpPr>
        <p:spPr>
          <a:xfrm>
            <a:off x="-462405" y="379623"/>
            <a:ext cx="4171816" cy="682111"/>
          </a:xfrm>
        </p:spPr>
        <p:txBody>
          <a:bodyPr vert="horz" lIns="91440" tIns="45720" rIns="91440" bIns="45720" rtlCol="0" anchor="b">
            <a:normAutofit/>
          </a:bodyPr>
          <a:lstStyle/>
          <a:p>
            <a:pPr algn="ctr"/>
            <a:r>
              <a:rPr lang="en-US" sz="3200" dirty="0"/>
              <a:t>Website</a:t>
            </a:r>
          </a:p>
        </p:txBody>
      </p:sp>
      <p:pic>
        <p:nvPicPr>
          <p:cNvPr id="9" name="Content Placeholder 8" descr="A drone flying in the air&#10;&#10;Description automatically generated with low confidence">
            <a:extLst>
              <a:ext uri="{FF2B5EF4-FFF2-40B4-BE49-F238E27FC236}">
                <a16:creationId xmlns:a16="http://schemas.microsoft.com/office/drawing/2014/main" id="{3CF657BB-00AB-FDC3-45C7-C1C25D53FD62}"/>
              </a:ext>
            </a:extLst>
          </p:cNvPr>
          <p:cNvPicPr>
            <a:picLocks noGrp="1" noChangeAspect="1"/>
          </p:cNvPicPr>
          <p:nvPr>
            <p:ph idx="1"/>
          </p:nvPr>
        </p:nvPicPr>
        <p:blipFill>
          <a:blip r:embed="rId5"/>
          <a:stretch>
            <a:fillRect/>
          </a:stretch>
        </p:blipFill>
        <p:spPr>
          <a:xfrm>
            <a:off x="5617029" y="2126050"/>
            <a:ext cx="5857124" cy="2650349"/>
          </a:xfrm>
          <a:prstGeom prst="rect">
            <a:avLst/>
          </a:prstGeom>
        </p:spPr>
      </p:pic>
      <p:sp>
        <p:nvSpPr>
          <p:cNvPr id="11" name="TextBox 10">
            <a:extLst>
              <a:ext uri="{FF2B5EF4-FFF2-40B4-BE49-F238E27FC236}">
                <a16:creationId xmlns:a16="http://schemas.microsoft.com/office/drawing/2014/main" id="{9BA241EA-0602-1D36-EBD1-AAA3A117771E}"/>
              </a:ext>
            </a:extLst>
          </p:cNvPr>
          <p:cNvSpPr txBox="1"/>
          <p:nvPr/>
        </p:nvSpPr>
        <p:spPr>
          <a:xfrm>
            <a:off x="485192" y="1322005"/>
            <a:ext cx="4171815" cy="369332"/>
          </a:xfrm>
          <a:prstGeom prst="rect">
            <a:avLst/>
          </a:prstGeom>
          <a:noFill/>
        </p:spPr>
        <p:txBody>
          <a:bodyPr wrap="square" rtlCol="0">
            <a:spAutoFit/>
          </a:bodyPr>
          <a:lstStyle/>
          <a:p>
            <a:r>
              <a:rPr lang="en-US" dirty="0"/>
              <a:t>Front End of our Website</a:t>
            </a:r>
            <a:endParaRPr lang="en-IN" dirty="0"/>
          </a:p>
        </p:txBody>
      </p:sp>
      <p:sp>
        <p:nvSpPr>
          <p:cNvPr id="12" name="TextBox 11">
            <a:extLst>
              <a:ext uri="{FF2B5EF4-FFF2-40B4-BE49-F238E27FC236}">
                <a16:creationId xmlns:a16="http://schemas.microsoft.com/office/drawing/2014/main" id="{D35F3B38-AB54-A62D-0147-4B389E46B3D5}"/>
              </a:ext>
            </a:extLst>
          </p:cNvPr>
          <p:cNvSpPr txBox="1"/>
          <p:nvPr/>
        </p:nvSpPr>
        <p:spPr>
          <a:xfrm>
            <a:off x="-4152" y="3358740"/>
            <a:ext cx="5150501" cy="646331"/>
          </a:xfrm>
          <a:prstGeom prst="rect">
            <a:avLst/>
          </a:prstGeom>
          <a:noFill/>
        </p:spPr>
        <p:txBody>
          <a:bodyPr wrap="square" rtlCol="0">
            <a:spAutoFit/>
          </a:bodyPr>
          <a:lstStyle/>
          <a:p>
            <a:pPr marL="285750" indent="-285750">
              <a:buFont typeface="Arial" panose="020B0604020202020204" pitchFamily="34" charset="0"/>
              <a:buChar char="•"/>
            </a:pPr>
            <a:r>
              <a:rPr lang="en-US" b="1" u="sng" dirty="0"/>
              <a:t>Image File Uploader :- </a:t>
            </a:r>
          </a:p>
          <a:p>
            <a:r>
              <a:rPr lang="en-US" dirty="0"/>
              <a:t>This is used to insert our image to be checked </a:t>
            </a:r>
            <a:endParaRPr lang="en-IN" b="1" dirty="0"/>
          </a:p>
        </p:txBody>
      </p:sp>
      <p:sp>
        <p:nvSpPr>
          <p:cNvPr id="13" name="TextBox 12">
            <a:extLst>
              <a:ext uri="{FF2B5EF4-FFF2-40B4-BE49-F238E27FC236}">
                <a16:creationId xmlns:a16="http://schemas.microsoft.com/office/drawing/2014/main" id="{09654130-78FA-78FB-E4AE-56145684FD51}"/>
              </a:ext>
            </a:extLst>
          </p:cNvPr>
          <p:cNvSpPr txBox="1"/>
          <p:nvPr/>
        </p:nvSpPr>
        <p:spPr>
          <a:xfrm>
            <a:off x="-4152" y="4100108"/>
            <a:ext cx="3816220" cy="1477328"/>
          </a:xfrm>
          <a:prstGeom prst="rect">
            <a:avLst/>
          </a:prstGeom>
          <a:noFill/>
        </p:spPr>
        <p:txBody>
          <a:bodyPr wrap="square" rtlCol="0">
            <a:spAutoFit/>
          </a:bodyPr>
          <a:lstStyle/>
          <a:p>
            <a:pPr marL="285750" indent="-285750">
              <a:buFont typeface="Arial" panose="020B0604020202020204" pitchFamily="34" charset="0"/>
              <a:buChar char="•"/>
            </a:pPr>
            <a:r>
              <a:rPr lang="en-US" b="1" u="sng" dirty="0"/>
              <a:t>Classify Button :-</a:t>
            </a:r>
          </a:p>
          <a:p>
            <a:r>
              <a:rPr lang="en-US" dirty="0"/>
              <a:t>Here we created a Button named Classify which classifies the uploaded image and gives the calculated output in the text box</a:t>
            </a:r>
            <a:endParaRPr lang="en-IN" dirty="0"/>
          </a:p>
        </p:txBody>
      </p:sp>
      <p:sp>
        <p:nvSpPr>
          <p:cNvPr id="15" name="TextBox 14">
            <a:extLst>
              <a:ext uri="{FF2B5EF4-FFF2-40B4-BE49-F238E27FC236}">
                <a16:creationId xmlns:a16="http://schemas.microsoft.com/office/drawing/2014/main" id="{13503DB9-3506-6961-191F-02A607764B87}"/>
              </a:ext>
            </a:extLst>
          </p:cNvPr>
          <p:cNvSpPr txBox="1"/>
          <p:nvPr/>
        </p:nvSpPr>
        <p:spPr>
          <a:xfrm>
            <a:off x="0" y="5672474"/>
            <a:ext cx="4450702" cy="923330"/>
          </a:xfrm>
          <a:prstGeom prst="rect">
            <a:avLst/>
          </a:prstGeom>
          <a:noFill/>
        </p:spPr>
        <p:txBody>
          <a:bodyPr wrap="square" rtlCol="0">
            <a:spAutoFit/>
          </a:bodyPr>
          <a:lstStyle/>
          <a:p>
            <a:pPr marL="285750" indent="-285750">
              <a:buFont typeface="Arial" panose="020B0604020202020204" pitchFamily="34" charset="0"/>
              <a:buChar char="•"/>
            </a:pPr>
            <a:r>
              <a:rPr lang="en-US" b="1" u="sng" dirty="0" err="1"/>
              <a:t>TextBox</a:t>
            </a:r>
            <a:r>
              <a:rPr lang="en-US" b="1" u="sng" dirty="0"/>
              <a:t> :-</a:t>
            </a:r>
          </a:p>
          <a:p>
            <a:r>
              <a:rPr lang="en-US" dirty="0"/>
              <a:t>In the </a:t>
            </a:r>
            <a:r>
              <a:rPr lang="en-US" dirty="0" err="1"/>
              <a:t>TextBox</a:t>
            </a:r>
            <a:r>
              <a:rPr lang="en-US" dirty="0"/>
              <a:t> it will display whether the uploaded photo of a plant is Healthy or not</a:t>
            </a:r>
            <a:endParaRPr lang="en-IN" dirty="0"/>
          </a:p>
        </p:txBody>
      </p:sp>
    </p:spTree>
    <p:extLst>
      <p:ext uri="{BB962C8B-B14F-4D97-AF65-F5344CB8AC3E}">
        <p14:creationId xmlns:p14="http://schemas.microsoft.com/office/powerpoint/2010/main" val="1325706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415E2-5CB1-3723-E046-60FDE995B5C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BDF093C-D73F-5AD7-D9CF-D9272AF0C390}"/>
              </a:ext>
            </a:extLst>
          </p:cNvPr>
          <p:cNvSpPr>
            <a:spLocks noGrp="1"/>
          </p:cNvSpPr>
          <p:nvPr>
            <p:ph idx="1"/>
          </p:nvPr>
        </p:nvSpPr>
        <p:spPr>
          <a:xfrm>
            <a:off x="1050879" y="1825624"/>
            <a:ext cx="9810604" cy="4889501"/>
          </a:xfrm>
        </p:spPr>
        <p:txBody>
          <a:bodyPr>
            <a:normAutofit fontScale="85000" lnSpcReduction="10000"/>
          </a:bodyPr>
          <a:lstStyle/>
          <a:p>
            <a:pPr>
              <a:buFont typeface="Wingdings 2" panose="05020102010507070707" pitchFamily="18" charset="2"/>
              <a:buChar char=""/>
              <a:defRPr/>
            </a:pPr>
            <a:r>
              <a:rPr lang="en-US" altLang="en-US" dirty="0"/>
              <a:t>We have understood what computer vision is and how it is used for image-based plant detection.</a:t>
            </a:r>
          </a:p>
          <a:p>
            <a:pPr>
              <a:buFont typeface="Wingdings 2" panose="05020102010507070707" pitchFamily="18" charset="2"/>
              <a:buChar char=""/>
              <a:defRPr/>
            </a:pPr>
            <a:r>
              <a:rPr lang="en-US" altLang="en-US" dirty="0"/>
              <a:t>We have understood the working of CNN (Convolutional Neural Network) for how to process pixel data and classify in data set</a:t>
            </a:r>
          </a:p>
          <a:p>
            <a:pPr>
              <a:buFont typeface="Wingdings 2" panose="05020102010507070707" pitchFamily="18" charset="2"/>
              <a:buChar char=""/>
              <a:defRPr/>
            </a:pPr>
            <a:r>
              <a:rPr lang="en-US" altLang="en-US" dirty="0"/>
              <a:t>How to create a CNN with TensorFlow</a:t>
            </a:r>
          </a:p>
          <a:p>
            <a:pPr>
              <a:buFont typeface="Wingdings 2" panose="05020102010507070707" pitchFamily="18" charset="2"/>
              <a:buChar char=""/>
              <a:defRPr/>
            </a:pPr>
            <a:r>
              <a:rPr lang="en-US" altLang="en-US" dirty="0"/>
              <a:t>We have made a training model for detecting diseases in potato crops with the help of CNN through Tensor Flow and available dataset.</a:t>
            </a:r>
          </a:p>
          <a:p>
            <a:pPr>
              <a:buFont typeface="Wingdings 2" panose="05020102010507070707" pitchFamily="18" charset="2"/>
              <a:buChar char=""/>
              <a:defRPr/>
            </a:pPr>
            <a:r>
              <a:rPr lang="en-US" altLang="en-US" dirty="0"/>
              <a:t>Raspberry pi camera and raspberry microcontroller</a:t>
            </a:r>
          </a:p>
          <a:p>
            <a:pPr>
              <a:buFont typeface="Wingdings 2" panose="05020102010507070707" pitchFamily="18" charset="2"/>
              <a:buChar char=""/>
              <a:defRPr/>
            </a:pPr>
            <a:r>
              <a:rPr lang="en-US" altLang="en-US" dirty="0"/>
              <a:t>Structure and Configuration of Drone</a:t>
            </a:r>
          </a:p>
          <a:p>
            <a:pPr>
              <a:buFont typeface="Wingdings 2" panose="05020102010507070707" pitchFamily="18" charset="2"/>
              <a:buChar char=""/>
              <a:defRPr/>
            </a:pPr>
            <a:r>
              <a:rPr lang="en-US" altLang="en-US" dirty="0"/>
              <a:t>Front design of website using HTML and CSS.</a:t>
            </a:r>
          </a:p>
          <a:p>
            <a:pPr>
              <a:buFont typeface="Wingdings 2" panose="05020102010507070707" pitchFamily="18" charset="2"/>
              <a:buChar char=""/>
              <a:defRPr/>
            </a:pPr>
            <a:r>
              <a:rPr lang="en-US" altLang="en-US" dirty="0"/>
              <a:t>Designing a sprinkler system.</a:t>
            </a:r>
          </a:p>
          <a:p>
            <a:pPr marL="0" indent="0">
              <a:buNone/>
              <a:defRPr/>
            </a:pPr>
            <a:r>
              <a:rPr lang="en-US" altLang="en-US" dirty="0"/>
              <a:t>Future Scope -</a:t>
            </a:r>
          </a:p>
          <a:p>
            <a:pPr>
              <a:buFont typeface="Wingdings 2" panose="05020102010507070707" pitchFamily="18" charset="2"/>
              <a:buChar char=""/>
              <a:defRPr/>
            </a:pPr>
            <a:r>
              <a:rPr lang="en-US" altLang="en-US" dirty="0"/>
              <a:t>With the added help of Computer vision and Raspberry pi cam we can identify the unhealthy crops but our goal is to help the farmers to the fullest so we will add fertilizer with tank and nozzle so that it can not only identity but also gives instant solution on that spot by fertilizing the crops</a:t>
            </a:r>
          </a:p>
          <a:p>
            <a:endParaRPr lang="en-US" dirty="0"/>
          </a:p>
        </p:txBody>
      </p:sp>
    </p:spTree>
    <p:extLst>
      <p:ext uri="{BB962C8B-B14F-4D97-AF65-F5344CB8AC3E}">
        <p14:creationId xmlns:p14="http://schemas.microsoft.com/office/powerpoint/2010/main" val="42093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AAB0-6307-A350-0AA8-79B3B237C51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40EB26F-74E9-310B-C796-34E4F9F4CCAA}"/>
              </a:ext>
            </a:extLst>
          </p:cNvPr>
          <p:cNvSpPr>
            <a:spLocks noGrp="1"/>
          </p:cNvSpPr>
          <p:nvPr>
            <p:ph idx="1"/>
          </p:nvPr>
        </p:nvSpPr>
        <p:spPr/>
        <p:txBody>
          <a:bodyPr/>
          <a:lstStyle/>
          <a:p>
            <a:r>
              <a:rPr lang="en-US" altLang="en-US" dirty="0">
                <a:hlinkClick r:id="rId2"/>
              </a:rPr>
              <a:t>https://www.frontiersin.org/articles/10.3389/fpls.2016.01419/full</a:t>
            </a:r>
            <a:endParaRPr lang="en-US" altLang="en-US" dirty="0"/>
          </a:p>
          <a:p>
            <a:r>
              <a:rPr lang="en-US" altLang="en-US" dirty="0">
                <a:hlinkClick r:id="rId3"/>
              </a:rPr>
              <a:t>https://www.sciencedirect.com/science/article/pii/S2666285X22000218#sec0003</a:t>
            </a:r>
            <a:endParaRPr lang="en-US" altLang="en-US" dirty="0"/>
          </a:p>
          <a:p>
            <a:r>
              <a:rPr lang="en-US" dirty="0">
                <a:hlinkClick r:id="rId4"/>
              </a:rPr>
              <a:t>https://www.coursera.org/learn/introduction-computer-vision-watson-opencv/home/week/2</a:t>
            </a:r>
            <a:endParaRPr lang="en-US" dirty="0"/>
          </a:p>
          <a:p>
            <a:r>
              <a:rPr lang="en-US" dirty="0">
                <a:hlinkClick r:id="rId5"/>
              </a:rPr>
              <a:t>https://www.run.ai/guides/deep-learning-for-computer-vision/tensorflow-cnn</a:t>
            </a:r>
            <a:endParaRPr lang="en-US" dirty="0"/>
          </a:p>
          <a:p>
            <a:endParaRPr lang="en-US" dirty="0"/>
          </a:p>
        </p:txBody>
      </p:sp>
    </p:spTree>
    <p:extLst>
      <p:ext uri="{BB962C8B-B14F-4D97-AF65-F5344CB8AC3E}">
        <p14:creationId xmlns:p14="http://schemas.microsoft.com/office/powerpoint/2010/main" val="3114306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13199C-B7A4-61CF-74F5-9004BB8BABE5}"/>
              </a:ext>
            </a:extLst>
          </p:cNvPr>
          <p:cNvSpPr>
            <a:spLocks noGrp="1"/>
          </p:cNvSpPr>
          <p:nvPr>
            <p:ph idx="1"/>
          </p:nvPr>
        </p:nvSpPr>
        <p:spPr/>
        <p:txBody>
          <a:bodyPr/>
          <a:lstStyle/>
          <a:p>
            <a:pPr marL="0" indent="0">
              <a:buNone/>
            </a:pPr>
            <a:r>
              <a:rPr lang="en-US" dirty="0"/>
              <a:t>INTRODUCTION</a:t>
            </a:r>
            <a:endParaRPr lang="en-IN" dirty="0"/>
          </a:p>
        </p:txBody>
      </p:sp>
      <p:pic>
        <p:nvPicPr>
          <p:cNvPr id="4" name="Picture 3">
            <a:extLst>
              <a:ext uri="{FF2B5EF4-FFF2-40B4-BE49-F238E27FC236}">
                <a16:creationId xmlns:a16="http://schemas.microsoft.com/office/drawing/2014/main" id="{1A4386A0-3051-ADE3-2269-F4198F82F05F}"/>
              </a:ext>
            </a:extLst>
          </p:cNvPr>
          <p:cNvPicPr>
            <a:picLocks noChangeAspect="1"/>
          </p:cNvPicPr>
          <p:nvPr/>
        </p:nvPicPr>
        <p:blipFill>
          <a:blip r:embed="rId2"/>
          <a:stretch>
            <a:fillRect/>
          </a:stretch>
        </p:blipFill>
        <p:spPr>
          <a:xfrm>
            <a:off x="15240" y="-371475"/>
            <a:ext cx="12176760" cy="7610475"/>
          </a:xfrm>
          <a:prstGeom prst="rect">
            <a:avLst/>
          </a:prstGeom>
        </p:spPr>
      </p:pic>
      <p:sp>
        <p:nvSpPr>
          <p:cNvPr id="5" name="TextBox 4">
            <a:extLst>
              <a:ext uri="{FF2B5EF4-FFF2-40B4-BE49-F238E27FC236}">
                <a16:creationId xmlns:a16="http://schemas.microsoft.com/office/drawing/2014/main" id="{D6CDD0F3-1D9A-78C7-6B6D-36233D0961B7}"/>
              </a:ext>
            </a:extLst>
          </p:cNvPr>
          <p:cNvSpPr txBox="1"/>
          <p:nvPr/>
        </p:nvSpPr>
        <p:spPr>
          <a:xfrm>
            <a:off x="2612447" y="2478022"/>
            <a:ext cx="7186839" cy="1107996"/>
          </a:xfrm>
          <a:prstGeom prst="rect">
            <a:avLst/>
          </a:prstGeom>
          <a:noFill/>
        </p:spPr>
        <p:txBody>
          <a:bodyPr wrap="none" rtlCol="0">
            <a:spAutoFit/>
          </a:bodyPr>
          <a:lstStyle/>
          <a:p>
            <a:r>
              <a:rPr lang="en-US" sz="6600" dirty="0"/>
              <a:t>INTRODUCTION</a:t>
            </a:r>
            <a:endParaRPr lang="en-IN" sz="6600" dirty="0"/>
          </a:p>
        </p:txBody>
      </p:sp>
    </p:spTree>
    <p:extLst>
      <p:ext uri="{BB962C8B-B14F-4D97-AF65-F5344CB8AC3E}">
        <p14:creationId xmlns:p14="http://schemas.microsoft.com/office/powerpoint/2010/main" val="2565185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0">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2">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4632E3-652A-A53D-9BA6-5FCD8581706E}"/>
              </a:ext>
            </a:extLst>
          </p:cNvPr>
          <p:cNvSpPr>
            <a:spLocks noGrp="1"/>
          </p:cNvSpPr>
          <p:nvPr>
            <p:ph idx="1"/>
          </p:nvPr>
        </p:nvSpPr>
        <p:spPr>
          <a:xfrm>
            <a:off x="-1" y="190500"/>
            <a:ext cx="4962526" cy="6581775"/>
          </a:xfrm>
        </p:spPr>
        <p:txBody>
          <a:bodyPr>
            <a:normAutofit/>
          </a:bodyPr>
          <a:lstStyle/>
          <a:p>
            <a:pPr eaLnBrk="1" hangingPunct="1">
              <a:lnSpc>
                <a:spcPct val="90000"/>
              </a:lnSpc>
            </a:pPr>
            <a:r>
              <a:rPr lang="en-US" altLang="en-US" dirty="0"/>
              <a:t>Developed Technologies have provided the ability to produce sufficient food to meet the demand of society. But still, the safety of the food or crops remained unattained. Factors like not taking care of plants can cause the crop to fall . And Farmers cannot take care the entire field by themself which also can lead to unhealthy crops .</a:t>
            </a:r>
          </a:p>
          <a:p>
            <a:pPr eaLnBrk="1" hangingPunct="1">
              <a:lnSpc>
                <a:spcPct val="90000"/>
              </a:lnSpc>
            </a:pPr>
            <a:r>
              <a:rPr lang="en-US" altLang="en-US" dirty="0"/>
              <a:t>So , for our project, we will add the raspberry pi cam and with the help of computer vision , we will be applying it on our Quadcopter, and will make it a live image processing Quadcopter , so that we can use it to identity the unhealthy corps at the early stage. Therefore, it can be used as a surveillance for the crop field for the farmers . </a:t>
            </a:r>
          </a:p>
          <a:p>
            <a:pPr eaLnBrk="1" hangingPunct="1">
              <a:lnSpc>
                <a:spcPct val="90000"/>
              </a:lnSpc>
            </a:pPr>
            <a:r>
              <a:rPr lang="en-US" altLang="en-US" b="1" dirty="0"/>
              <a:t>Problem Statement: Make an efficient plant-disease detecting system that can alert famers before the damage is unrepairable.</a:t>
            </a:r>
          </a:p>
          <a:p>
            <a:pPr>
              <a:lnSpc>
                <a:spcPct val="90000"/>
              </a:lnSpc>
            </a:pPr>
            <a:endParaRPr lang="en-IN" sz="1300" dirty="0"/>
          </a:p>
        </p:txBody>
      </p:sp>
      <p:pic>
        <p:nvPicPr>
          <p:cNvPr id="1026" name="Picture 2" descr="Premium Vector | Smart farming. growing crops and harvesting plants with  futuristic technologies, drones on field and gps vehicles. vector image  cartoon smart agro industry concept, future agricultural innovations">
            <a:extLst>
              <a:ext uri="{FF2B5EF4-FFF2-40B4-BE49-F238E27FC236}">
                <a16:creationId xmlns:a16="http://schemas.microsoft.com/office/drawing/2014/main" id="{BA0CAD95-4B6F-123C-8129-F373B444E6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958" r="35523" b="-1"/>
          <a:stretch/>
        </p:blipFill>
        <p:spPr bwMode="auto">
          <a:xfrm>
            <a:off x="5251840" y="10"/>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923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1"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3" name="Rectangle 12">
            <a:extLst>
              <a:ext uri="{FF2B5EF4-FFF2-40B4-BE49-F238E27FC236}">
                <a16:creationId xmlns:a16="http://schemas.microsoft.com/office/drawing/2014/main" id="{ABA4B6D2-67B7-4DDF-9D67-252A664A4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18B0B90-FA80-43BC-D506-4C214A4F47B7}"/>
              </a:ext>
            </a:extLst>
          </p:cNvPr>
          <p:cNvSpPr txBox="1"/>
          <p:nvPr/>
        </p:nvSpPr>
        <p:spPr>
          <a:xfrm>
            <a:off x="4524531" y="2697717"/>
            <a:ext cx="2655150" cy="369332"/>
          </a:xfrm>
          <a:prstGeom prst="rect">
            <a:avLst/>
          </a:prstGeom>
          <a:noFill/>
        </p:spPr>
        <p:txBody>
          <a:bodyPr wrap="none" rtlCol="0">
            <a:spAutoFit/>
          </a:bodyPr>
          <a:lstStyle/>
          <a:p>
            <a:r>
              <a:rPr lang="en-US" dirty="0"/>
              <a:t>LITERATURE REVIEW</a:t>
            </a:r>
            <a:endParaRPr lang="en-IN" dirty="0"/>
          </a:p>
        </p:txBody>
      </p:sp>
      <p:sp>
        <p:nvSpPr>
          <p:cNvPr id="8" name="Content Placeholder 7">
            <a:extLst>
              <a:ext uri="{FF2B5EF4-FFF2-40B4-BE49-F238E27FC236}">
                <a16:creationId xmlns:a16="http://schemas.microsoft.com/office/drawing/2014/main" id="{D56B6921-88E7-743E-6AC3-3C73DE7A7026}"/>
              </a:ext>
            </a:extLst>
          </p:cNvPr>
          <p:cNvSpPr>
            <a:spLocks noGrp="1"/>
          </p:cNvSpPr>
          <p:nvPr>
            <p:ph idx="1"/>
          </p:nvPr>
        </p:nvSpPr>
        <p:spPr/>
        <p:txBody>
          <a:bodyPr/>
          <a:lstStyle/>
          <a:p>
            <a:endParaRPr lang="en-IN"/>
          </a:p>
        </p:txBody>
      </p:sp>
      <p:pic>
        <p:nvPicPr>
          <p:cNvPr id="12" name="Picture 11">
            <a:extLst>
              <a:ext uri="{FF2B5EF4-FFF2-40B4-BE49-F238E27FC236}">
                <a16:creationId xmlns:a16="http://schemas.microsoft.com/office/drawing/2014/main" id="{0EBBAA99-5B46-7B13-A691-2A277DA10ECA}"/>
              </a:ext>
            </a:extLst>
          </p:cNvPr>
          <p:cNvPicPr>
            <a:picLocks noChangeAspect="1"/>
          </p:cNvPicPr>
          <p:nvPr/>
        </p:nvPicPr>
        <p:blipFill>
          <a:blip r:embed="rId5"/>
          <a:stretch>
            <a:fillRect/>
          </a:stretch>
        </p:blipFill>
        <p:spPr>
          <a:xfrm>
            <a:off x="-277" y="-360218"/>
            <a:ext cx="12192000" cy="7620000"/>
          </a:xfrm>
          <a:prstGeom prst="rect">
            <a:avLst/>
          </a:prstGeom>
        </p:spPr>
      </p:pic>
      <p:sp>
        <p:nvSpPr>
          <p:cNvPr id="15" name="TextBox 14">
            <a:extLst>
              <a:ext uri="{FF2B5EF4-FFF2-40B4-BE49-F238E27FC236}">
                <a16:creationId xmlns:a16="http://schemas.microsoft.com/office/drawing/2014/main" id="{79EADB97-E871-F85D-65B3-EBA8405CC168}"/>
              </a:ext>
            </a:extLst>
          </p:cNvPr>
          <p:cNvSpPr txBox="1"/>
          <p:nvPr/>
        </p:nvSpPr>
        <p:spPr>
          <a:xfrm>
            <a:off x="1635443" y="2457118"/>
            <a:ext cx="9250096" cy="1107996"/>
          </a:xfrm>
          <a:prstGeom prst="rect">
            <a:avLst/>
          </a:prstGeom>
          <a:noFill/>
        </p:spPr>
        <p:txBody>
          <a:bodyPr wrap="none" rtlCol="0">
            <a:spAutoFit/>
          </a:bodyPr>
          <a:lstStyle/>
          <a:p>
            <a:r>
              <a:rPr lang="en-US" sz="6600" dirty="0"/>
              <a:t>LITERATURE REVIEW</a:t>
            </a:r>
            <a:endParaRPr lang="en-IN" sz="6600" dirty="0"/>
          </a:p>
        </p:txBody>
      </p:sp>
    </p:spTree>
    <p:extLst>
      <p:ext uri="{BB962C8B-B14F-4D97-AF65-F5344CB8AC3E}">
        <p14:creationId xmlns:p14="http://schemas.microsoft.com/office/powerpoint/2010/main" val="1195152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3C864E-214E-53E8-A907-616EFA059509}"/>
              </a:ext>
            </a:extLst>
          </p:cNvPr>
          <p:cNvSpPr>
            <a:spLocks noGrp="1"/>
          </p:cNvSpPr>
          <p:nvPr>
            <p:ph idx="1"/>
          </p:nvPr>
        </p:nvSpPr>
        <p:spPr>
          <a:xfrm>
            <a:off x="1" y="201706"/>
            <a:ext cx="5924192" cy="6656293"/>
          </a:xfrm>
        </p:spPr>
        <p:txBody>
          <a:bodyPr>
            <a:noAutofit/>
          </a:bodyPr>
          <a:lstStyle/>
          <a:p>
            <a:pPr>
              <a:lnSpc>
                <a:spcPct val="90000"/>
              </a:lnSpc>
              <a:spcAft>
                <a:spcPts val="800"/>
              </a:spcAft>
            </a:pPr>
            <a:r>
              <a:rPr lang="en-IN" sz="1900" dirty="0">
                <a:effectLst/>
                <a:latin typeface="+mj-lt"/>
                <a:ea typeface="Calibri" panose="020F0502020204030204" pitchFamily="34" charset="0"/>
                <a:cs typeface="Times New Roman" panose="02020603050405020304" pitchFamily="18" charset="0"/>
              </a:rPr>
              <a:t>This literature survey includes the ongoing work in the field of computer vision for image-based plant detection. The objective was to examine several approaches to plant disease diagnosis using digital image processing. A comparative study was conducted employing several image processing techniques for the purpose of identifying plant diseases. Numerous studies use the image's standard deviation, mean, entropy, homogeneity, energy, and other characteristics to identify diseases.</a:t>
            </a:r>
          </a:p>
          <a:p>
            <a:pPr>
              <a:lnSpc>
                <a:spcPct val="90000"/>
              </a:lnSpc>
              <a:spcAft>
                <a:spcPts val="800"/>
              </a:spcAft>
            </a:pPr>
            <a:r>
              <a:rPr lang="en-IN" sz="1900" dirty="0">
                <a:effectLst/>
                <a:latin typeface="+mj-lt"/>
                <a:ea typeface="Calibri" panose="020F0502020204030204" pitchFamily="34" charset="0"/>
                <a:cs typeface="Times New Roman" panose="02020603050405020304" pitchFamily="18" charset="0"/>
              </a:rPr>
              <a:t>Recent advances in computer vision enabled by deep learning have made smartphone-assisted disease detection conceivable. The underlying pre-set properties had a significant impact on the effectiveness of the approaches, such as SIFT, HoG, and SURF. The feature engineering process itself is challenging and complex, and it must be repeated whenever the current circumstance or the dataset it is associated with considerable changes. This problem occurs in all current attempts to detect plant diseases using computer vision since they rely on manually developed features, picture augmentation techniques, and a range of other complex and time-consuming procedures.</a:t>
            </a:r>
          </a:p>
          <a:p>
            <a:pPr>
              <a:lnSpc>
                <a:spcPct val="90000"/>
              </a:lnSpc>
              <a:spcAft>
                <a:spcPts val="800"/>
              </a:spcAft>
            </a:pPr>
            <a:endParaRPr lang="en-IN" sz="1900" dirty="0"/>
          </a:p>
        </p:txBody>
      </p:sp>
      <p:pic>
        <p:nvPicPr>
          <p:cNvPr id="4" name="Picture 3">
            <a:extLst>
              <a:ext uri="{FF2B5EF4-FFF2-40B4-BE49-F238E27FC236}">
                <a16:creationId xmlns:a16="http://schemas.microsoft.com/office/drawing/2014/main" id="{93173CC7-7B84-033F-157B-94C7BD450D96}"/>
              </a:ext>
            </a:extLst>
          </p:cNvPr>
          <p:cNvPicPr>
            <a:picLocks noChangeAspect="1"/>
          </p:cNvPicPr>
          <p:nvPr/>
        </p:nvPicPr>
        <p:blipFill rotWithShape="1">
          <a:blip r:embed="rId2"/>
          <a:srcRect l="8512" r="23287" b="-1"/>
          <a:stretch/>
        </p:blipFill>
        <p:spPr>
          <a:xfrm>
            <a:off x="5924193" y="0"/>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p:spPr>
      </p:pic>
    </p:spTree>
    <p:extLst>
      <p:ext uri="{BB962C8B-B14F-4D97-AF65-F5344CB8AC3E}">
        <p14:creationId xmlns:p14="http://schemas.microsoft.com/office/powerpoint/2010/main" val="4215743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3C864E-214E-53E8-A907-616EFA059509}"/>
              </a:ext>
            </a:extLst>
          </p:cNvPr>
          <p:cNvSpPr>
            <a:spLocks noGrp="1"/>
          </p:cNvSpPr>
          <p:nvPr>
            <p:ph idx="1"/>
          </p:nvPr>
        </p:nvSpPr>
        <p:spPr>
          <a:xfrm>
            <a:off x="1" y="0"/>
            <a:ext cx="6414246" cy="6857999"/>
          </a:xfrm>
        </p:spPr>
        <p:txBody>
          <a:bodyPr>
            <a:noAutofit/>
          </a:bodyPr>
          <a:lstStyle/>
          <a:p>
            <a:pPr>
              <a:lnSpc>
                <a:spcPct val="90000"/>
              </a:lnSpc>
              <a:spcAft>
                <a:spcPts val="800"/>
              </a:spcAft>
            </a:pPr>
            <a:r>
              <a:rPr lang="en-IN" sz="1900" dirty="0">
                <a:effectLst/>
                <a:latin typeface="+mj-lt"/>
                <a:ea typeface="Calibri" panose="020F0502020204030204" pitchFamily="34" charset="0"/>
                <a:cs typeface="Times New Roman" panose="02020603050405020304" pitchFamily="18" charset="0"/>
              </a:rPr>
              <a:t>A research was conducted and the work done by </a:t>
            </a:r>
            <a:r>
              <a:rPr lang="en-IN" sz="1900" dirty="0" err="1">
                <a:effectLst/>
                <a:latin typeface="+mj-lt"/>
                <a:ea typeface="Calibri" panose="020F0502020204030204" pitchFamily="34" charset="0"/>
                <a:cs typeface="Times New Roman" panose="02020603050405020304" pitchFamily="18" charset="0"/>
              </a:rPr>
              <a:t>Sumit</a:t>
            </a:r>
            <a:r>
              <a:rPr lang="en-IN" sz="1900" dirty="0">
                <a:effectLst/>
                <a:latin typeface="+mj-lt"/>
                <a:ea typeface="Calibri" panose="020F0502020204030204" pitchFamily="34" charset="0"/>
                <a:cs typeface="Times New Roman" panose="02020603050405020304" pitchFamily="18" charset="0"/>
              </a:rPr>
              <a:t> S </a:t>
            </a:r>
            <a:r>
              <a:rPr lang="en-IN" sz="1900" dirty="0" err="1">
                <a:effectLst/>
                <a:latin typeface="+mj-lt"/>
                <a:ea typeface="Calibri" panose="020F0502020204030204" pitchFamily="34" charset="0"/>
                <a:cs typeface="Times New Roman" panose="02020603050405020304" pitchFamily="18" charset="0"/>
              </a:rPr>
              <a:t>Thote</a:t>
            </a:r>
            <a:r>
              <a:rPr lang="en-IN" sz="1900" dirty="0">
                <a:effectLst/>
                <a:latin typeface="+mj-lt"/>
                <a:ea typeface="Calibri" panose="020F0502020204030204" pitchFamily="34" charset="0"/>
                <a:cs typeface="Times New Roman" panose="02020603050405020304" pitchFamily="18" charset="0"/>
              </a:rPr>
              <a:t> and </a:t>
            </a:r>
            <a:r>
              <a:rPr lang="en-IN" sz="1900" dirty="0" err="1">
                <a:effectLst/>
                <a:latin typeface="+mj-lt"/>
                <a:ea typeface="Calibri" panose="020F0502020204030204" pitchFamily="34" charset="0"/>
                <a:cs typeface="Times New Roman" panose="02020603050405020304" pitchFamily="18" charset="0"/>
              </a:rPr>
              <a:t>Prof.Mrs</a:t>
            </a:r>
            <a:r>
              <a:rPr lang="en-IN" sz="1900" dirty="0">
                <a:effectLst/>
                <a:latin typeface="+mj-lt"/>
                <a:ea typeface="Calibri" panose="020F0502020204030204" pitchFamily="34" charset="0"/>
                <a:cs typeface="Times New Roman" panose="02020603050405020304" pitchFamily="18" charset="0"/>
              </a:rPr>
              <a:t> </a:t>
            </a:r>
            <a:r>
              <a:rPr lang="en-IN" sz="1900" dirty="0" err="1">
                <a:effectLst/>
                <a:latin typeface="+mj-lt"/>
                <a:ea typeface="Calibri" panose="020F0502020204030204" pitchFamily="34" charset="0"/>
                <a:cs typeface="Times New Roman" panose="02020603050405020304" pitchFamily="18" charset="0"/>
              </a:rPr>
              <a:t>Snehal</a:t>
            </a:r>
            <a:r>
              <a:rPr lang="en-IN" sz="1900" dirty="0">
                <a:effectLst/>
                <a:latin typeface="+mj-lt"/>
                <a:ea typeface="Calibri" panose="020F0502020204030204" pitchFamily="34" charset="0"/>
                <a:cs typeface="Times New Roman" panose="02020603050405020304" pitchFamily="18" charset="0"/>
              </a:rPr>
              <a:t> A proposed a smart irrigation system in which the camera is attached to the embedded system where it captures the image and process it, then it displays the result where the result obtained here is less accurate in identifying the disease.</a:t>
            </a:r>
          </a:p>
          <a:p>
            <a:pPr>
              <a:lnSpc>
                <a:spcPct val="90000"/>
              </a:lnSpc>
              <a:spcAft>
                <a:spcPts val="800"/>
              </a:spcAft>
            </a:pPr>
            <a:r>
              <a:rPr lang="en-IN" sz="1900" dirty="0">
                <a:effectLst/>
                <a:latin typeface="+mj-lt"/>
                <a:ea typeface="Calibri" panose="020F0502020204030204" pitchFamily="34" charset="0"/>
                <a:cs typeface="Times New Roman" panose="02020603050405020304" pitchFamily="18" charset="0"/>
              </a:rPr>
              <a:t>Image processing professionals used MATLAB to extract variables including contrast, correlation, energy, homogeneity, mean, standard deviation, and entropy in order to identify the infection by looking at the image. They first establish a database using these attributes, and then they use this database to identify the diseases.</a:t>
            </a:r>
          </a:p>
          <a:p>
            <a:pPr>
              <a:lnSpc>
                <a:spcPct val="90000"/>
              </a:lnSpc>
              <a:spcAft>
                <a:spcPts val="800"/>
              </a:spcAft>
            </a:pPr>
            <a:r>
              <a:rPr lang="en-IN" sz="1900" dirty="0">
                <a:effectLst/>
                <a:latin typeface="+mj-lt"/>
                <a:ea typeface="Calibri" panose="020F0502020204030204" pitchFamily="34" charset="0"/>
                <a:cs typeface="Times New Roman" panose="02020603050405020304" pitchFamily="18" charset="0"/>
              </a:rPr>
              <a:t>The pixel values and neighbouring pixel values are the primary factors taken into account while segmenting an image. The segmentation of the image is completed after the masking of the image, which is accomplished by comparing the pixel values with those of the surrounding pixels. In certain articles, image segmentation is carried out using K means-based segmentation of the damaged area, feature extraction from the defective portion, and disease classification based on an artificial neural network. The severity of the disease is then determined by taking into account the number of pixels that depict the effects of the virus on the fruit or leaf.</a:t>
            </a:r>
          </a:p>
          <a:p>
            <a:pPr>
              <a:lnSpc>
                <a:spcPct val="90000"/>
              </a:lnSpc>
              <a:spcAft>
                <a:spcPts val="800"/>
              </a:spcAft>
            </a:pPr>
            <a:endParaRPr lang="en-IN" dirty="0">
              <a:effectLst/>
              <a:latin typeface="+mj-lt"/>
              <a:ea typeface="Calibri" panose="020F0502020204030204" pitchFamily="34" charset="0"/>
              <a:cs typeface="Times New Roman" panose="02020603050405020304" pitchFamily="18" charset="0"/>
            </a:endParaRPr>
          </a:p>
          <a:p>
            <a:pPr>
              <a:lnSpc>
                <a:spcPct val="90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90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90000"/>
              </a:lnSpc>
            </a:pPr>
            <a:endParaRPr lang="en-IN" dirty="0"/>
          </a:p>
        </p:txBody>
      </p:sp>
      <p:pic>
        <p:nvPicPr>
          <p:cNvPr id="5" name="Picture 4">
            <a:extLst>
              <a:ext uri="{FF2B5EF4-FFF2-40B4-BE49-F238E27FC236}">
                <a16:creationId xmlns:a16="http://schemas.microsoft.com/office/drawing/2014/main" id="{5A3DA70E-1D8B-BC35-3B32-D11222CBFD86}"/>
              </a:ext>
            </a:extLst>
          </p:cNvPr>
          <p:cNvPicPr>
            <a:picLocks noChangeAspect="1"/>
          </p:cNvPicPr>
          <p:nvPr/>
        </p:nvPicPr>
        <p:blipFill rotWithShape="1">
          <a:blip r:embed="rId2">
            <a:extLst>
              <a:ext uri="{28A0092B-C50C-407E-A947-70E740481C1C}">
                <a14:useLocalDpi xmlns:a14="http://schemas.microsoft.com/office/drawing/2010/main" val="0"/>
              </a:ext>
            </a:extLst>
          </a:blip>
          <a:srcRect l="13039"/>
          <a:stretch/>
        </p:blipFill>
        <p:spPr>
          <a:xfrm>
            <a:off x="6521824" y="-1"/>
            <a:ext cx="7951694" cy="6858000"/>
          </a:xfrm>
          <a:prstGeom prst="rect">
            <a:avLst/>
          </a:prstGeom>
        </p:spPr>
      </p:pic>
    </p:spTree>
    <p:extLst>
      <p:ext uri="{BB962C8B-B14F-4D97-AF65-F5344CB8AC3E}">
        <p14:creationId xmlns:p14="http://schemas.microsoft.com/office/powerpoint/2010/main" val="4124043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318385-2A50-B58A-2538-90099B1ED6C9}"/>
              </a:ext>
            </a:extLst>
          </p:cNvPr>
          <p:cNvPicPr>
            <a:picLocks noChangeAspect="1"/>
          </p:cNvPicPr>
          <p:nvPr/>
        </p:nvPicPr>
        <p:blipFill>
          <a:blip r:embed="rId2"/>
          <a:stretch>
            <a:fillRect/>
          </a:stretch>
        </p:blipFill>
        <p:spPr>
          <a:xfrm>
            <a:off x="0" y="-381000"/>
            <a:ext cx="12192000" cy="7620000"/>
          </a:xfrm>
          <a:prstGeom prst="rect">
            <a:avLst/>
          </a:prstGeom>
        </p:spPr>
      </p:pic>
      <p:sp>
        <p:nvSpPr>
          <p:cNvPr id="6" name="TextBox 5">
            <a:extLst>
              <a:ext uri="{FF2B5EF4-FFF2-40B4-BE49-F238E27FC236}">
                <a16:creationId xmlns:a16="http://schemas.microsoft.com/office/drawing/2014/main" id="{79749013-D09D-490D-EEB7-B5DF71E4BD5D}"/>
              </a:ext>
            </a:extLst>
          </p:cNvPr>
          <p:cNvSpPr txBox="1"/>
          <p:nvPr/>
        </p:nvSpPr>
        <p:spPr>
          <a:xfrm>
            <a:off x="2981325" y="2466975"/>
            <a:ext cx="7008650" cy="1107996"/>
          </a:xfrm>
          <a:prstGeom prst="rect">
            <a:avLst/>
          </a:prstGeom>
          <a:noFill/>
        </p:spPr>
        <p:txBody>
          <a:bodyPr wrap="none" rtlCol="0">
            <a:spAutoFit/>
          </a:bodyPr>
          <a:lstStyle/>
          <a:p>
            <a:pPr algn="ctr"/>
            <a:r>
              <a:rPr lang="en-US" sz="6600" dirty="0"/>
              <a:t>METHADOLOGY</a:t>
            </a:r>
            <a:endParaRPr lang="en-IN" sz="6600" dirty="0"/>
          </a:p>
        </p:txBody>
      </p:sp>
    </p:spTree>
    <p:extLst>
      <p:ext uri="{BB962C8B-B14F-4D97-AF65-F5344CB8AC3E}">
        <p14:creationId xmlns:p14="http://schemas.microsoft.com/office/powerpoint/2010/main" val="4057448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3A656-D974-4C8E-AC40-DB648F0E2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94E01BF-E313-47E9-B0A8-AFA1FD817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8259374" cy="6864138"/>
          </a:xfrm>
          <a:custGeom>
            <a:avLst/>
            <a:gdLst>
              <a:gd name="connsiteX0" fmla="*/ 0 w 8259374"/>
              <a:gd name="connsiteY0" fmla="*/ 0 h 6886834"/>
              <a:gd name="connsiteX1" fmla="*/ 7249887 w 8259374"/>
              <a:gd name="connsiteY1" fmla="*/ 0 h 6886834"/>
              <a:gd name="connsiteX2" fmla="*/ 7249887 w 8259374"/>
              <a:gd name="connsiteY2" fmla="*/ 7717 h 6886834"/>
              <a:gd name="connsiteX3" fmla="*/ 8259374 w 8259374"/>
              <a:gd name="connsiteY3" fmla="*/ 4928 h 6886834"/>
              <a:gd name="connsiteX4" fmla="*/ 8259082 w 8259374"/>
              <a:gd name="connsiteY4" fmla="*/ 7032 h 6886834"/>
              <a:gd name="connsiteX5" fmla="*/ 8252923 w 8259374"/>
              <a:gd name="connsiteY5" fmla="*/ 30960 h 6886834"/>
              <a:gd name="connsiteX6" fmla="*/ 8213566 w 8259374"/>
              <a:gd name="connsiteY6" fmla="*/ 29154 h 6886834"/>
              <a:gd name="connsiteX7" fmla="*/ 8215843 w 8259374"/>
              <a:gd name="connsiteY7" fmla="*/ 67653 h 6886834"/>
              <a:gd name="connsiteX8" fmla="*/ 8217200 w 8259374"/>
              <a:gd name="connsiteY8" fmla="*/ 155058 h 6886834"/>
              <a:gd name="connsiteX9" fmla="*/ 8215915 w 8259374"/>
              <a:gd name="connsiteY9" fmla="*/ 163580 h 6886834"/>
              <a:gd name="connsiteX10" fmla="*/ 8209562 w 8259374"/>
              <a:gd name="connsiteY10" fmla="*/ 163412 h 6886834"/>
              <a:gd name="connsiteX11" fmla="*/ 8212690 w 8259374"/>
              <a:gd name="connsiteY11" fmla="*/ 184979 h 6886834"/>
              <a:gd name="connsiteX12" fmla="*/ 8206570 w 8259374"/>
              <a:gd name="connsiteY12" fmla="*/ 225577 h 6886834"/>
              <a:gd name="connsiteX13" fmla="*/ 8195588 w 8259374"/>
              <a:gd name="connsiteY13" fmla="*/ 246471 h 6886834"/>
              <a:gd name="connsiteX14" fmla="*/ 8177225 w 8259374"/>
              <a:gd name="connsiteY14" fmla="*/ 287658 h 6886834"/>
              <a:gd name="connsiteX15" fmla="*/ 8183500 w 8259374"/>
              <a:gd name="connsiteY15" fmla="*/ 323765 h 6886834"/>
              <a:gd name="connsiteX16" fmla="*/ 8119462 w 8259374"/>
              <a:gd name="connsiteY16" fmla="*/ 497784 h 6886834"/>
              <a:gd name="connsiteX17" fmla="*/ 8094729 w 8259374"/>
              <a:gd name="connsiteY17" fmla="*/ 589887 h 6886834"/>
              <a:gd name="connsiteX18" fmla="*/ 8087563 w 8259374"/>
              <a:gd name="connsiteY18" fmla="*/ 623853 h 6886834"/>
              <a:gd name="connsiteX19" fmla="*/ 8043783 w 8259374"/>
              <a:gd name="connsiteY19" fmla="*/ 727950 h 6886834"/>
              <a:gd name="connsiteX20" fmla="*/ 8043844 w 8259374"/>
              <a:gd name="connsiteY20" fmla="*/ 733618 h 6886834"/>
              <a:gd name="connsiteX21" fmla="*/ 8040591 w 8259374"/>
              <a:gd name="connsiteY21" fmla="*/ 748711 h 6886834"/>
              <a:gd name="connsiteX22" fmla="*/ 7991903 w 8259374"/>
              <a:gd name="connsiteY22" fmla="*/ 840589 h 6886834"/>
              <a:gd name="connsiteX23" fmla="*/ 7985537 w 8259374"/>
              <a:gd name="connsiteY23" fmla="*/ 849454 h 6886834"/>
              <a:gd name="connsiteX24" fmla="*/ 7984168 w 8259374"/>
              <a:gd name="connsiteY24" fmla="*/ 849670 h 6886834"/>
              <a:gd name="connsiteX25" fmla="*/ 7982421 w 8259374"/>
              <a:gd name="connsiteY25" fmla="*/ 885380 h 6886834"/>
              <a:gd name="connsiteX26" fmla="*/ 7979919 w 8259374"/>
              <a:gd name="connsiteY26" fmla="*/ 889343 h 6886834"/>
              <a:gd name="connsiteX27" fmla="*/ 7981684 w 8259374"/>
              <a:gd name="connsiteY27" fmla="*/ 913618 h 6886834"/>
              <a:gd name="connsiteX28" fmla="*/ 7981045 w 8259374"/>
              <a:gd name="connsiteY28" fmla="*/ 925626 h 6886834"/>
              <a:gd name="connsiteX29" fmla="*/ 7984059 w 8259374"/>
              <a:gd name="connsiteY29" fmla="*/ 930115 h 6886834"/>
              <a:gd name="connsiteX30" fmla="*/ 7981497 w 8259374"/>
              <a:gd name="connsiteY30" fmla="*/ 947284 h 6886834"/>
              <a:gd name="connsiteX31" fmla="*/ 7982366 w 8259374"/>
              <a:gd name="connsiteY31" fmla="*/ 964542 h 6886834"/>
              <a:gd name="connsiteX32" fmla="*/ 7967654 w 8259374"/>
              <a:gd name="connsiteY32" fmla="*/ 1039358 h 6886834"/>
              <a:gd name="connsiteX33" fmla="*/ 7965976 w 8259374"/>
              <a:gd name="connsiteY33" fmla="*/ 1206631 h 6886834"/>
              <a:gd name="connsiteX34" fmla="*/ 7905207 w 8259374"/>
              <a:gd name="connsiteY34" fmla="*/ 1492777 h 6886834"/>
              <a:gd name="connsiteX35" fmla="*/ 7860695 w 8259374"/>
              <a:gd name="connsiteY35" fmla="*/ 1592059 h 6886834"/>
              <a:gd name="connsiteX36" fmla="*/ 7866303 w 8259374"/>
              <a:gd name="connsiteY36" fmla="*/ 1640521 h 6886834"/>
              <a:gd name="connsiteX37" fmla="*/ 7854100 w 8259374"/>
              <a:gd name="connsiteY37" fmla="*/ 1655624 h 6886834"/>
              <a:gd name="connsiteX38" fmla="*/ 7851751 w 8259374"/>
              <a:gd name="connsiteY38" fmla="*/ 1658142 h 6886834"/>
              <a:gd name="connsiteX39" fmla="*/ 7847705 w 8259374"/>
              <a:gd name="connsiteY39" fmla="*/ 1670072 h 6886834"/>
              <a:gd name="connsiteX40" fmla="*/ 7839861 w 8259374"/>
              <a:gd name="connsiteY40" fmla="*/ 1671129 h 6886834"/>
              <a:gd name="connsiteX41" fmla="*/ 7840809 w 8259374"/>
              <a:gd name="connsiteY41" fmla="*/ 1732607 h 6886834"/>
              <a:gd name="connsiteX42" fmla="*/ 7868816 w 8259374"/>
              <a:gd name="connsiteY42" fmla="*/ 1805215 h 6886834"/>
              <a:gd name="connsiteX43" fmla="*/ 7869506 w 8259374"/>
              <a:gd name="connsiteY43" fmla="*/ 1845616 h 6886834"/>
              <a:gd name="connsiteX44" fmla="*/ 7864150 w 8259374"/>
              <a:gd name="connsiteY44" fmla="*/ 1850893 h 6886834"/>
              <a:gd name="connsiteX45" fmla="*/ 7886388 w 8259374"/>
              <a:gd name="connsiteY45" fmla="*/ 1909011 h 6886834"/>
              <a:gd name="connsiteX46" fmla="*/ 7875654 w 8259374"/>
              <a:gd name="connsiteY46" fmla="*/ 1989626 h 6886834"/>
              <a:gd name="connsiteX47" fmla="*/ 7860613 w 8259374"/>
              <a:gd name="connsiteY47" fmla="*/ 2049768 h 6886834"/>
              <a:gd name="connsiteX48" fmla="*/ 7855177 w 8259374"/>
              <a:gd name="connsiteY48" fmla="*/ 2083784 h 6886834"/>
              <a:gd name="connsiteX49" fmla="*/ 7847260 w 8259374"/>
              <a:gd name="connsiteY49" fmla="*/ 2172145 h 6886834"/>
              <a:gd name="connsiteX50" fmla="*/ 7853684 w 8259374"/>
              <a:gd name="connsiteY50" fmla="*/ 2278856 h 6886834"/>
              <a:gd name="connsiteX51" fmla="*/ 7844151 w 8259374"/>
              <a:gd name="connsiteY51" fmla="*/ 2398865 h 6886834"/>
              <a:gd name="connsiteX52" fmla="*/ 7836030 w 8259374"/>
              <a:gd name="connsiteY52" fmla="*/ 2447385 h 6886834"/>
              <a:gd name="connsiteX53" fmla="*/ 7844545 w 8259374"/>
              <a:gd name="connsiteY53" fmla="*/ 2559889 h 6886834"/>
              <a:gd name="connsiteX54" fmla="*/ 7862833 w 8259374"/>
              <a:gd name="connsiteY54" fmla="*/ 2767170 h 6886834"/>
              <a:gd name="connsiteX55" fmla="*/ 7863304 w 8259374"/>
              <a:gd name="connsiteY55" fmla="*/ 2860521 h 6886834"/>
              <a:gd name="connsiteX56" fmla="*/ 7876870 w 8259374"/>
              <a:gd name="connsiteY56" fmla="*/ 2956588 h 6886834"/>
              <a:gd name="connsiteX57" fmla="*/ 7872717 w 8259374"/>
              <a:gd name="connsiteY57" fmla="*/ 3028277 h 6886834"/>
              <a:gd name="connsiteX58" fmla="*/ 7874112 w 8259374"/>
              <a:gd name="connsiteY58" fmla="*/ 3044829 h 6886834"/>
              <a:gd name="connsiteX59" fmla="*/ 7878057 w 8259374"/>
              <a:gd name="connsiteY59" fmla="*/ 3047980 h 6886834"/>
              <a:gd name="connsiteX60" fmla="*/ 7892211 w 8259374"/>
              <a:gd name="connsiteY60" fmla="*/ 3118581 h 6886834"/>
              <a:gd name="connsiteX61" fmla="*/ 7870115 w 8259374"/>
              <a:gd name="connsiteY61" fmla="*/ 3128728 h 6886834"/>
              <a:gd name="connsiteX62" fmla="*/ 7853751 w 8259374"/>
              <a:gd name="connsiteY62" fmla="*/ 3194385 h 6886834"/>
              <a:gd name="connsiteX63" fmla="*/ 7860255 w 8259374"/>
              <a:gd name="connsiteY63" fmla="*/ 3229104 h 6886834"/>
              <a:gd name="connsiteX64" fmla="*/ 7860820 w 8259374"/>
              <a:gd name="connsiteY64" fmla="*/ 3236205 h 6886834"/>
              <a:gd name="connsiteX65" fmla="*/ 7860524 w 8259374"/>
              <a:gd name="connsiteY65" fmla="*/ 3236392 h 6886834"/>
              <a:gd name="connsiteX66" fmla="*/ 7860507 w 8259374"/>
              <a:gd name="connsiteY66" fmla="*/ 3243975 h 6886834"/>
              <a:gd name="connsiteX67" fmla="*/ 7861849 w 8259374"/>
              <a:gd name="connsiteY67" fmla="*/ 3249149 h 6886834"/>
              <a:gd name="connsiteX68" fmla="*/ 7825440 w 8259374"/>
              <a:gd name="connsiteY68" fmla="*/ 3308429 h 6886834"/>
              <a:gd name="connsiteX69" fmla="*/ 7797313 w 8259374"/>
              <a:gd name="connsiteY69" fmla="*/ 3396839 h 6886834"/>
              <a:gd name="connsiteX70" fmla="*/ 7773161 w 8259374"/>
              <a:gd name="connsiteY70" fmla="*/ 3485579 h 6886834"/>
              <a:gd name="connsiteX71" fmla="*/ 7766211 w 8259374"/>
              <a:gd name="connsiteY71" fmla="*/ 3518293 h 6886834"/>
              <a:gd name="connsiteX72" fmla="*/ 7745911 w 8259374"/>
              <a:gd name="connsiteY72" fmla="*/ 3574027 h 6886834"/>
              <a:gd name="connsiteX73" fmla="*/ 7731711 w 8259374"/>
              <a:gd name="connsiteY73" fmla="*/ 3597957 h 6886834"/>
              <a:gd name="connsiteX74" fmla="*/ 7731931 w 8259374"/>
              <a:gd name="connsiteY74" fmla="*/ 3599279 h 6886834"/>
              <a:gd name="connsiteX75" fmla="*/ 7727934 w 8259374"/>
              <a:gd name="connsiteY75" fmla="*/ 3600530 h 6886834"/>
              <a:gd name="connsiteX76" fmla="*/ 7723086 w 8259374"/>
              <a:gd name="connsiteY76" fmla="*/ 3618656 h 6886834"/>
              <a:gd name="connsiteX77" fmla="*/ 7723183 w 8259374"/>
              <a:gd name="connsiteY77" fmla="*/ 3624109 h 6886834"/>
              <a:gd name="connsiteX78" fmla="*/ 7721433 w 8259374"/>
              <a:gd name="connsiteY78" fmla="*/ 3631477 h 6886834"/>
              <a:gd name="connsiteX79" fmla="*/ 7721107 w 8259374"/>
              <a:gd name="connsiteY79" fmla="*/ 3631566 h 6886834"/>
              <a:gd name="connsiteX80" fmla="*/ 7720023 w 8259374"/>
              <a:gd name="connsiteY80" fmla="*/ 3638646 h 6886834"/>
              <a:gd name="connsiteX81" fmla="*/ 7718284 w 8259374"/>
              <a:gd name="connsiteY81" fmla="*/ 3674452 h 6886834"/>
              <a:gd name="connsiteX82" fmla="*/ 7690982 w 8259374"/>
              <a:gd name="connsiteY82" fmla="*/ 3736938 h 6886834"/>
              <a:gd name="connsiteX83" fmla="*/ 7676256 w 8259374"/>
              <a:gd name="connsiteY83" fmla="*/ 3798824 h 6886834"/>
              <a:gd name="connsiteX84" fmla="*/ 7660693 w 8259374"/>
              <a:gd name="connsiteY84" fmla="*/ 3831494 h 6886834"/>
              <a:gd name="connsiteX85" fmla="*/ 7663160 w 8259374"/>
              <a:gd name="connsiteY85" fmla="*/ 3846592 h 6886834"/>
              <a:gd name="connsiteX86" fmla="*/ 7670656 w 8259374"/>
              <a:gd name="connsiteY86" fmla="*/ 3861012 h 6886834"/>
              <a:gd name="connsiteX87" fmla="*/ 7658717 w 8259374"/>
              <a:gd name="connsiteY87" fmla="*/ 3984488 h 6886834"/>
              <a:gd name="connsiteX88" fmla="*/ 7647310 w 8259374"/>
              <a:gd name="connsiteY88" fmla="*/ 4128022 h 6886834"/>
              <a:gd name="connsiteX89" fmla="*/ 7625542 w 8259374"/>
              <a:gd name="connsiteY89" fmla="*/ 4200927 h 6886834"/>
              <a:gd name="connsiteX90" fmla="*/ 7564296 w 8259374"/>
              <a:gd name="connsiteY90" fmla="*/ 4406358 h 6886834"/>
              <a:gd name="connsiteX91" fmla="*/ 7545443 w 8259374"/>
              <a:gd name="connsiteY91" fmla="*/ 4450977 h 6886834"/>
              <a:gd name="connsiteX92" fmla="*/ 7551356 w 8259374"/>
              <a:gd name="connsiteY92" fmla="*/ 4497587 h 6886834"/>
              <a:gd name="connsiteX93" fmla="*/ 7539248 w 8259374"/>
              <a:gd name="connsiteY93" fmla="*/ 4512174 h 6886834"/>
              <a:gd name="connsiteX94" fmla="*/ 7536915 w 8259374"/>
              <a:gd name="connsiteY94" fmla="*/ 4514607 h 6886834"/>
              <a:gd name="connsiteX95" fmla="*/ 7532945 w 8259374"/>
              <a:gd name="connsiteY95" fmla="*/ 4526105 h 6886834"/>
              <a:gd name="connsiteX96" fmla="*/ 7525110 w 8259374"/>
              <a:gd name="connsiteY96" fmla="*/ 4527155 h 6886834"/>
              <a:gd name="connsiteX97" fmla="*/ 7514322 w 8259374"/>
              <a:gd name="connsiteY97" fmla="*/ 4542888 h 6886834"/>
              <a:gd name="connsiteX98" fmla="*/ 7508890 w 8259374"/>
              <a:gd name="connsiteY98" fmla="*/ 4564659 h 6886834"/>
              <a:gd name="connsiteX99" fmla="*/ 7484766 w 8259374"/>
              <a:gd name="connsiteY99" fmla="*/ 4662900 h 6886834"/>
              <a:gd name="connsiteX100" fmla="*/ 7480757 w 8259374"/>
              <a:gd name="connsiteY100" fmla="*/ 4780069 h 6886834"/>
              <a:gd name="connsiteX101" fmla="*/ 7463238 w 8259374"/>
              <a:gd name="connsiteY101" fmla="*/ 4893471 h 6886834"/>
              <a:gd name="connsiteX102" fmla="*/ 7453970 w 8259374"/>
              <a:gd name="connsiteY102" fmla="*/ 5050627 h 6886834"/>
              <a:gd name="connsiteX103" fmla="*/ 7442086 w 8259374"/>
              <a:gd name="connsiteY103" fmla="*/ 5203264 h 6886834"/>
              <a:gd name="connsiteX104" fmla="*/ 7445255 w 8259374"/>
              <a:gd name="connsiteY104" fmla="*/ 5233387 h 6886834"/>
              <a:gd name="connsiteX105" fmla="*/ 7439091 w 8259374"/>
              <a:gd name="connsiteY105" fmla="*/ 5259154 h 6886834"/>
              <a:gd name="connsiteX106" fmla="*/ 7429912 w 8259374"/>
              <a:gd name="connsiteY106" fmla="*/ 5265022 h 6886834"/>
              <a:gd name="connsiteX107" fmla="*/ 7430227 w 8259374"/>
              <a:gd name="connsiteY107" fmla="*/ 5281569 h 6886834"/>
              <a:gd name="connsiteX108" fmla="*/ 7428455 w 8259374"/>
              <a:gd name="connsiteY108" fmla="*/ 5285943 h 6886834"/>
              <a:gd name="connsiteX109" fmla="*/ 7448546 w 8259374"/>
              <a:gd name="connsiteY109" fmla="*/ 5365322 h 6886834"/>
              <a:gd name="connsiteX110" fmla="*/ 7445531 w 8259374"/>
              <a:gd name="connsiteY110" fmla="*/ 5431552 h 6886834"/>
              <a:gd name="connsiteX111" fmla="*/ 7493272 w 8259374"/>
              <a:gd name="connsiteY111" fmla="*/ 5683109 h 6886834"/>
              <a:gd name="connsiteX112" fmla="*/ 7523482 w 8259374"/>
              <a:gd name="connsiteY112" fmla="*/ 5758758 h 6886834"/>
              <a:gd name="connsiteX113" fmla="*/ 7571560 w 8259374"/>
              <a:gd name="connsiteY113" fmla="*/ 6023059 h 6886834"/>
              <a:gd name="connsiteX114" fmla="*/ 7610840 w 8259374"/>
              <a:gd name="connsiteY114" fmla="*/ 6183806 h 6886834"/>
              <a:gd name="connsiteX115" fmla="*/ 7618403 w 8259374"/>
              <a:gd name="connsiteY115" fmla="*/ 6274847 h 6886834"/>
              <a:gd name="connsiteX116" fmla="*/ 7612141 w 8259374"/>
              <a:gd name="connsiteY116" fmla="*/ 6397934 h 6886834"/>
              <a:gd name="connsiteX117" fmla="*/ 7642700 w 8259374"/>
              <a:gd name="connsiteY117" fmla="*/ 6446110 h 6886834"/>
              <a:gd name="connsiteX118" fmla="*/ 7604154 w 8259374"/>
              <a:gd name="connsiteY118" fmla="*/ 6492650 h 6886834"/>
              <a:gd name="connsiteX119" fmla="*/ 7606744 w 8259374"/>
              <a:gd name="connsiteY119" fmla="*/ 6499348 h 6886834"/>
              <a:gd name="connsiteX120" fmla="*/ 7611195 w 8259374"/>
              <a:gd name="connsiteY120" fmla="*/ 6571637 h 6886834"/>
              <a:gd name="connsiteX121" fmla="*/ 7605227 w 8259374"/>
              <a:gd name="connsiteY121" fmla="*/ 6658275 h 6886834"/>
              <a:gd name="connsiteX122" fmla="*/ 7657027 w 8259374"/>
              <a:gd name="connsiteY122" fmla="*/ 6827947 h 6886834"/>
              <a:gd name="connsiteX123" fmla="*/ 7640052 w 8259374"/>
              <a:gd name="connsiteY123" fmla="*/ 6878653 h 6886834"/>
              <a:gd name="connsiteX124" fmla="*/ 3932627 w 8259374"/>
              <a:gd name="connsiteY124" fmla="*/ 6886834 h 6886834"/>
              <a:gd name="connsiteX125" fmla="*/ 3932627 w 8259374"/>
              <a:gd name="connsiteY125" fmla="*/ 6853072 h 6886834"/>
              <a:gd name="connsiteX126" fmla="*/ 0 w 8259374"/>
              <a:gd name="connsiteY126" fmla="*/ 6853072 h 6886834"/>
              <a:gd name="connsiteX0" fmla="*/ 0 w 8259374"/>
              <a:gd name="connsiteY0" fmla="*/ 0 h 6886834"/>
              <a:gd name="connsiteX1" fmla="*/ 7249887 w 8259374"/>
              <a:gd name="connsiteY1" fmla="*/ 0 h 6886834"/>
              <a:gd name="connsiteX2" fmla="*/ 8259374 w 8259374"/>
              <a:gd name="connsiteY2" fmla="*/ 4928 h 6886834"/>
              <a:gd name="connsiteX3" fmla="*/ 8259082 w 8259374"/>
              <a:gd name="connsiteY3" fmla="*/ 7032 h 6886834"/>
              <a:gd name="connsiteX4" fmla="*/ 8252923 w 8259374"/>
              <a:gd name="connsiteY4" fmla="*/ 30960 h 6886834"/>
              <a:gd name="connsiteX5" fmla="*/ 8213566 w 8259374"/>
              <a:gd name="connsiteY5" fmla="*/ 29154 h 6886834"/>
              <a:gd name="connsiteX6" fmla="*/ 8215843 w 8259374"/>
              <a:gd name="connsiteY6" fmla="*/ 67653 h 6886834"/>
              <a:gd name="connsiteX7" fmla="*/ 8217200 w 8259374"/>
              <a:gd name="connsiteY7" fmla="*/ 155058 h 6886834"/>
              <a:gd name="connsiteX8" fmla="*/ 8215915 w 8259374"/>
              <a:gd name="connsiteY8" fmla="*/ 163580 h 6886834"/>
              <a:gd name="connsiteX9" fmla="*/ 8209562 w 8259374"/>
              <a:gd name="connsiteY9" fmla="*/ 163412 h 6886834"/>
              <a:gd name="connsiteX10" fmla="*/ 8212690 w 8259374"/>
              <a:gd name="connsiteY10" fmla="*/ 184979 h 6886834"/>
              <a:gd name="connsiteX11" fmla="*/ 8206570 w 8259374"/>
              <a:gd name="connsiteY11" fmla="*/ 225577 h 6886834"/>
              <a:gd name="connsiteX12" fmla="*/ 8195588 w 8259374"/>
              <a:gd name="connsiteY12" fmla="*/ 246471 h 6886834"/>
              <a:gd name="connsiteX13" fmla="*/ 8177225 w 8259374"/>
              <a:gd name="connsiteY13" fmla="*/ 287658 h 6886834"/>
              <a:gd name="connsiteX14" fmla="*/ 8183500 w 8259374"/>
              <a:gd name="connsiteY14" fmla="*/ 323765 h 6886834"/>
              <a:gd name="connsiteX15" fmla="*/ 8119462 w 8259374"/>
              <a:gd name="connsiteY15" fmla="*/ 497784 h 6886834"/>
              <a:gd name="connsiteX16" fmla="*/ 8094729 w 8259374"/>
              <a:gd name="connsiteY16" fmla="*/ 589887 h 6886834"/>
              <a:gd name="connsiteX17" fmla="*/ 8087563 w 8259374"/>
              <a:gd name="connsiteY17" fmla="*/ 623853 h 6886834"/>
              <a:gd name="connsiteX18" fmla="*/ 8043783 w 8259374"/>
              <a:gd name="connsiteY18" fmla="*/ 727950 h 6886834"/>
              <a:gd name="connsiteX19" fmla="*/ 8043844 w 8259374"/>
              <a:gd name="connsiteY19" fmla="*/ 733618 h 6886834"/>
              <a:gd name="connsiteX20" fmla="*/ 8040591 w 8259374"/>
              <a:gd name="connsiteY20" fmla="*/ 748711 h 6886834"/>
              <a:gd name="connsiteX21" fmla="*/ 7991903 w 8259374"/>
              <a:gd name="connsiteY21" fmla="*/ 840589 h 6886834"/>
              <a:gd name="connsiteX22" fmla="*/ 7985537 w 8259374"/>
              <a:gd name="connsiteY22" fmla="*/ 849454 h 6886834"/>
              <a:gd name="connsiteX23" fmla="*/ 7984168 w 8259374"/>
              <a:gd name="connsiteY23" fmla="*/ 849670 h 6886834"/>
              <a:gd name="connsiteX24" fmla="*/ 7982421 w 8259374"/>
              <a:gd name="connsiteY24" fmla="*/ 885380 h 6886834"/>
              <a:gd name="connsiteX25" fmla="*/ 7979919 w 8259374"/>
              <a:gd name="connsiteY25" fmla="*/ 889343 h 6886834"/>
              <a:gd name="connsiteX26" fmla="*/ 7981684 w 8259374"/>
              <a:gd name="connsiteY26" fmla="*/ 913618 h 6886834"/>
              <a:gd name="connsiteX27" fmla="*/ 7981045 w 8259374"/>
              <a:gd name="connsiteY27" fmla="*/ 925626 h 6886834"/>
              <a:gd name="connsiteX28" fmla="*/ 7984059 w 8259374"/>
              <a:gd name="connsiteY28" fmla="*/ 930115 h 6886834"/>
              <a:gd name="connsiteX29" fmla="*/ 7981497 w 8259374"/>
              <a:gd name="connsiteY29" fmla="*/ 947284 h 6886834"/>
              <a:gd name="connsiteX30" fmla="*/ 7982366 w 8259374"/>
              <a:gd name="connsiteY30" fmla="*/ 964542 h 6886834"/>
              <a:gd name="connsiteX31" fmla="*/ 7967654 w 8259374"/>
              <a:gd name="connsiteY31" fmla="*/ 1039358 h 6886834"/>
              <a:gd name="connsiteX32" fmla="*/ 7965976 w 8259374"/>
              <a:gd name="connsiteY32" fmla="*/ 1206631 h 6886834"/>
              <a:gd name="connsiteX33" fmla="*/ 7905207 w 8259374"/>
              <a:gd name="connsiteY33" fmla="*/ 1492777 h 6886834"/>
              <a:gd name="connsiteX34" fmla="*/ 7860695 w 8259374"/>
              <a:gd name="connsiteY34" fmla="*/ 1592059 h 6886834"/>
              <a:gd name="connsiteX35" fmla="*/ 7866303 w 8259374"/>
              <a:gd name="connsiteY35" fmla="*/ 1640521 h 6886834"/>
              <a:gd name="connsiteX36" fmla="*/ 7854100 w 8259374"/>
              <a:gd name="connsiteY36" fmla="*/ 1655624 h 6886834"/>
              <a:gd name="connsiteX37" fmla="*/ 7851751 w 8259374"/>
              <a:gd name="connsiteY37" fmla="*/ 1658142 h 6886834"/>
              <a:gd name="connsiteX38" fmla="*/ 7847705 w 8259374"/>
              <a:gd name="connsiteY38" fmla="*/ 1670072 h 6886834"/>
              <a:gd name="connsiteX39" fmla="*/ 7839861 w 8259374"/>
              <a:gd name="connsiteY39" fmla="*/ 1671129 h 6886834"/>
              <a:gd name="connsiteX40" fmla="*/ 7840809 w 8259374"/>
              <a:gd name="connsiteY40" fmla="*/ 1732607 h 6886834"/>
              <a:gd name="connsiteX41" fmla="*/ 7868816 w 8259374"/>
              <a:gd name="connsiteY41" fmla="*/ 1805215 h 6886834"/>
              <a:gd name="connsiteX42" fmla="*/ 7869506 w 8259374"/>
              <a:gd name="connsiteY42" fmla="*/ 1845616 h 6886834"/>
              <a:gd name="connsiteX43" fmla="*/ 7864150 w 8259374"/>
              <a:gd name="connsiteY43" fmla="*/ 1850893 h 6886834"/>
              <a:gd name="connsiteX44" fmla="*/ 7886388 w 8259374"/>
              <a:gd name="connsiteY44" fmla="*/ 1909011 h 6886834"/>
              <a:gd name="connsiteX45" fmla="*/ 7875654 w 8259374"/>
              <a:gd name="connsiteY45" fmla="*/ 1989626 h 6886834"/>
              <a:gd name="connsiteX46" fmla="*/ 7860613 w 8259374"/>
              <a:gd name="connsiteY46" fmla="*/ 2049768 h 6886834"/>
              <a:gd name="connsiteX47" fmla="*/ 7855177 w 8259374"/>
              <a:gd name="connsiteY47" fmla="*/ 2083784 h 6886834"/>
              <a:gd name="connsiteX48" fmla="*/ 7847260 w 8259374"/>
              <a:gd name="connsiteY48" fmla="*/ 2172145 h 6886834"/>
              <a:gd name="connsiteX49" fmla="*/ 7853684 w 8259374"/>
              <a:gd name="connsiteY49" fmla="*/ 2278856 h 6886834"/>
              <a:gd name="connsiteX50" fmla="*/ 7844151 w 8259374"/>
              <a:gd name="connsiteY50" fmla="*/ 2398865 h 6886834"/>
              <a:gd name="connsiteX51" fmla="*/ 7836030 w 8259374"/>
              <a:gd name="connsiteY51" fmla="*/ 2447385 h 6886834"/>
              <a:gd name="connsiteX52" fmla="*/ 7844545 w 8259374"/>
              <a:gd name="connsiteY52" fmla="*/ 2559889 h 6886834"/>
              <a:gd name="connsiteX53" fmla="*/ 7862833 w 8259374"/>
              <a:gd name="connsiteY53" fmla="*/ 2767170 h 6886834"/>
              <a:gd name="connsiteX54" fmla="*/ 7863304 w 8259374"/>
              <a:gd name="connsiteY54" fmla="*/ 2860521 h 6886834"/>
              <a:gd name="connsiteX55" fmla="*/ 7876870 w 8259374"/>
              <a:gd name="connsiteY55" fmla="*/ 2956588 h 6886834"/>
              <a:gd name="connsiteX56" fmla="*/ 7872717 w 8259374"/>
              <a:gd name="connsiteY56" fmla="*/ 3028277 h 6886834"/>
              <a:gd name="connsiteX57" fmla="*/ 7874112 w 8259374"/>
              <a:gd name="connsiteY57" fmla="*/ 3044829 h 6886834"/>
              <a:gd name="connsiteX58" fmla="*/ 7878057 w 8259374"/>
              <a:gd name="connsiteY58" fmla="*/ 3047980 h 6886834"/>
              <a:gd name="connsiteX59" fmla="*/ 7892211 w 8259374"/>
              <a:gd name="connsiteY59" fmla="*/ 3118581 h 6886834"/>
              <a:gd name="connsiteX60" fmla="*/ 7870115 w 8259374"/>
              <a:gd name="connsiteY60" fmla="*/ 3128728 h 6886834"/>
              <a:gd name="connsiteX61" fmla="*/ 7853751 w 8259374"/>
              <a:gd name="connsiteY61" fmla="*/ 3194385 h 6886834"/>
              <a:gd name="connsiteX62" fmla="*/ 7860255 w 8259374"/>
              <a:gd name="connsiteY62" fmla="*/ 3229104 h 6886834"/>
              <a:gd name="connsiteX63" fmla="*/ 7860820 w 8259374"/>
              <a:gd name="connsiteY63" fmla="*/ 3236205 h 6886834"/>
              <a:gd name="connsiteX64" fmla="*/ 7860524 w 8259374"/>
              <a:gd name="connsiteY64" fmla="*/ 3236392 h 6886834"/>
              <a:gd name="connsiteX65" fmla="*/ 7860507 w 8259374"/>
              <a:gd name="connsiteY65" fmla="*/ 3243975 h 6886834"/>
              <a:gd name="connsiteX66" fmla="*/ 7861849 w 8259374"/>
              <a:gd name="connsiteY66" fmla="*/ 3249149 h 6886834"/>
              <a:gd name="connsiteX67" fmla="*/ 7825440 w 8259374"/>
              <a:gd name="connsiteY67" fmla="*/ 3308429 h 6886834"/>
              <a:gd name="connsiteX68" fmla="*/ 7797313 w 8259374"/>
              <a:gd name="connsiteY68" fmla="*/ 3396839 h 6886834"/>
              <a:gd name="connsiteX69" fmla="*/ 7773161 w 8259374"/>
              <a:gd name="connsiteY69" fmla="*/ 3485579 h 6886834"/>
              <a:gd name="connsiteX70" fmla="*/ 7766211 w 8259374"/>
              <a:gd name="connsiteY70" fmla="*/ 3518293 h 6886834"/>
              <a:gd name="connsiteX71" fmla="*/ 7745911 w 8259374"/>
              <a:gd name="connsiteY71" fmla="*/ 3574027 h 6886834"/>
              <a:gd name="connsiteX72" fmla="*/ 7731711 w 8259374"/>
              <a:gd name="connsiteY72" fmla="*/ 3597957 h 6886834"/>
              <a:gd name="connsiteX73" fmla="*/ 7731931 w 8259374"/>
              <a:gd name="connsiteY73" fmla="*/ 3599279 h 6886834"/>
              <a:gd name="connsiteX74" fmla="*/ 7727934 w 8259374"/>
              <a:gd name="connsiteY74" fmla="*/ 3600530 h 6886834"/>
              <a:gd name="connsiteX75" fmla="*/ 7723086 w 8259374"/>
              <a:gd name="connsiteY75" fmla="*/ 3618656 h 6886834"/>
              <a:gd name="connsiteX76" fmla="*/ 7723183 w 8259374"/>
              <a:gd name="connsiteY76" fmla="*/ 3624109 h 6886834"/>
              <a:gd name="connsiteX77" fmla="*/ 7721433 w 8259374"/>
              <a:gd name="connsiteY77" fmla="*/ 3631477 h 6886834"/>
              <a:gd name="connsiteX78" fmla="*/ 7721107 w 8259374"/>
              <a:gd name="connsiteY78" fmla="*/ 3631566 h 6886834"/>
              <a:gd name="connsiteX79" fmla="*/ 7720023 w 8259374"/>
              <a:gd name="connsiteY79" fmla="*/ 3638646 h 6886834"/>
              <a:gd name="connsiteX80" fmla="*/ 7718284 w 8259374"/>
              <a:gd name="connsiteY80" fmla="*/ 3674452 h 6886834"/>
              <a:gd name="connsiteX81" fmla="*/ 7690982 w 8259374"/>
              <a:gd name="connsiteY81" fmla="*/ 3736938 h 6886834"/>
              <a:gd name="connsiteX82" fmla="*/ 7676256 w 8259374"/>
              <a:gd name="connsiteY82" fmla="*/ 3798824 h 6886834"/>
              <a:gd name="connsiteX83" fmla="*/ 7660693 w 8259374"/>
              <a:gd name="connsiteY83" fmla="*/ 3831494 h 6886834"/>
              <a:gd name="connsiteX84" fmla="*/ 7663160 w 8259374"/>
              <a:gd name="connsiteY84" fmla="*/ 3846592 h 6886834"/>
              <a:gd name="connsiteX85" fmla="*/ 7670656 w 8259374"/>
              <a:gd name="connsiteY85" fmla="*/ 3861012 h 6886834"/>
              <a:gd name="connsiteX86" fmla="*/ 7658717 w 8259374"/>
              <a:gd name="connsiteY86" fmla="*/ 3984488 h 6886834"/>
              <a:gd name="connsiteX87" fmla="*/ 7647310 w 8259374"/>
              <a:gd name="connsiteY87" fmla="*/ 4128022 h 6886834"/>
              <a:gd name="connsiteX88" fmla="*/ 7625542 w 8259374"/>
              <a:gd name="connsiteY88" fmla="*/ 4200927 h 6886834"/>
              <a:gd name="connsiteX89" fmla="*/ 7564296 w 8259374"/>
              <a:gd name="connsiteY89" fmla="*/ 4406358 h 6886834"/>
              <a:gd name="connsiteX90" fmla="*/ 7545443 w 8259374"/>
              <a:gd name="connsiteY90" fmla="*/ 4450977 h 6886834"/>
              <a:gd name="connsiteX91" fmla="*/ 7551356 w 8259374"/>
              <a:gd name="connsiteY91" fmla="*/ 4497587 h 6886834"/>
              <a:gd name="connsiteX92" fmla="*/ 7539248 w 8259374"/>
              <a:gd name="connsiteY92" fmla="*/ 4512174 h 6886834"/>
              <a:gd name="connsiteX93" fmla="*/ 7536915 w 8259374"/>
              <a:gd name="connsiteY93" fmla="*/ 4514607 h 6886834"/>
              <a:gd name="connsiteX94" fmla="*/ 7532945 w 8259374"/>
              <a:gd name="connsiteY94" fmla="*/ 4526105 h 6886834"/>
              <a:gd name="connsiteX95" fmla="*/ 7525110 w 8259374"/>
              <a:gd name="connsiteY95" fmla="*/ 4527155 h 6886834"/>
              <a:gd name="connsiteX96" fmla="*/ 7514322 w 8259374"/>
              <a:gd name="connsiteY96" fmla="*/ 4542888 h 6886834"/>
              <a:gd name="connsiteX97" fmla="*/ 7508890 w 8259374"/>
              <a:gd name="connsiteY97" fmla="*/ 4564659 h 6886834"/>
              <a:gd name="connsiteX98" fmla="*/ 7484766 w 8259374"/>
              <a:gd name="connsiteY98" fmla="*/ 4662900 h 6886834"/>
              <a:gd name="connsiteX99" fmla="*/ 7480757 w 8259374"/>
              <a:gd name="connsiteY99" fmla="*/ 4780069 h 6886834"/>
              <a:gd name="connsiteX100" fmla="*/ 7463238 w 8259374"/>
              <a:gd name="connsiteY100" fmla="*/ 4893471 h 6886834"/>
              <a:gd name="connsiteX101" fmla="*/ 7453970 w 8259374"/>
              <a:gd name="connsiteY101" fmla="*/ 5050627 h 6886834"/>
              <a:gd name="connsiteX102" fmla="*/ 7442086 w 8259374"/>
              <a:gd name="connsiteY102" fmla="*/ 5203264 h 6886834"/>
              <a:gd name="connsiteX103" fmla="*/ 7445255 w 8259374"/>
              <a:gd name="connsiteY103" fmla="*/ 5233387 h 6886834"/>
              <a:gd name="connsiteX104" fmla="*/ 7439091 w 8259374"/>
              <a:gd name="connsiteY104" fmla="*/ 5259154 h 6886834"/>
              <a:gd name="connsiteX105" fmla="*/ 7429912 w 8259374"/>
              <a:gd name="connsiteY105" fmla="*/ 5265022 h 6886834"/>
              <a:gd name="connsiteX106" fmla="*/ 7430227 w 8259374"/>
              <a:gd name="connsiteY106" fmla="*/ 5281569 h 6886834"/>
              <a:gd name="connsiteX107" fmla="*/ 7428455 w 8259374"/>
              <a:gd name="connsiteY107" fmla="*/ 5285943 h 6886834"/>
              <a:gd name="connsiteX108" fmla="*/ 7448546 w 8259374"/>
              <a:gd name="connsiteY108" fmla="*/ 5365322 h 6886834"/>
              <a:gd name="connsiteX109" fmla="*/ 7445531 w 8259374"/>
              <a:gd name="connsiteY109" fmla="*/ 5431552 h 6886834"/>
              <a:gd name="connsiteX110" fmla="*/ 7493272 w 8259374"/>
              <a:gd name="connsiteY110" fmla="*/ 5683109 h 6886834"/>
              <a:gd name="connsiteX111" fmla="*/ 7523482 w 8259374"/>
              <a:gd name="connsiteY111" fmla="*/ 5758758 h 6886834"/>
              <a:gd name="connsiteX112" fmla="*/ 7571560 w 8259374"/>
              <a:gd name="connsiteY112" fmla="*/ 6023059 h 6886834"/>
              <a:gd name="connsiteX113" fmla="*/ 7610840 w 8259374"/>
              <a:gd name="connsiteY113" fmla="*/ 6183806 h 6886834"/>
              <a:gd name="connsiteX114" fmla="*/ 7618403 w 8259374"/>
              <a:gd name="connsiteY114" fmla="*/ 6274847 h 6886834"/>
              <a:gd name="connsiteX115" fmla="*/ 7612141 w 8259374"/>
              <a:gd name="connsiteY115" fmla="*/ 6397934 h 6886834"/>
              <a:gd name="connsiteX116" fmla="*/ 7642700 w 8259374"/>
              <a:gd name="connsiteY116" fmla="*/ 6446110 h 6886834"/>
              <a:gd name="connsiteX117" fmla="*/ 7604154 w 8259374"/>
              <a:gd name="connsiteY117" fmla="*/ 6492650 h 6886834"/>
              <a:gd name="connsiteX118" fmla="*/ 7606744 w 8259374"/>
              <a:gd name="connsiteY118" fmla="*/ 6499348 h 6886834"/>
              <a:gd name="connsiteX119" fmla="*/ 7611195 w 8259374"/>
              <a:gd name="connsiteY119" fmla="*/ 6571637 h 6886834"/>
              <a:gd name="connsiteX120" fmla="*/ 7605227 w 8259374"/>
              <a:gd name="connsiteY120" fmla="*/ 6658275 h 6886834"/>
              <a:gd name="connsiteX121" fmla="*/ 7657027 w 8259374"/>
              <a:gd name="connsiteY121" fmla="*/ 6827947 h 6886834"/>
              <a:gd name="connsiteX122" fmla="*/ 7640052 w 8259374"/>
              <a:gd name="connsiteY122" fmla="*/ 6878653 h 6886834"/>
              <a:gd name="connsiteX123" fmla="*/ 3932627 w 8259374"/>
              <a:gd name="connsiteY123" fmla="*/ 6886834 h 6886834"/>
              <a:gd name="connsiteX124" fmla="*/ 3932627 w 8259374"/>
              <a:gd name="connsiteY124" fmla="*/ 6853072 h 6886834"/>
              <a:gd name="connsiteX125" fmla="*/ 0 w 8259374"/>
              <a:gd name="connsiteY125" fmla="*/ 6853072 h 6886834"/>
              <a:gd name="connsiteX126" fmla="*/ 0 w 8259374"/>
              <a:gd name="connsiteY126" fmla="*/ 0 h 6886834"/>
              <a:gd name="connsiteX0" fmla="*/ 0 w 8259374"/>
              <a:gd name="connsiteY0" fmla="*/ 0 h 6886834"/>
              <a:gd name="connsiteX1" fmla="*/ 8259374 w 8259374"/>
              <a:gd name="connsiteY1" fmla="*/ 4928 h 6886834"/>
              <a:gd name="connsiteX2" fmla="*/ 8259082 w 8259374"/>
              <a:gd name="connsiteY2" fmla="*/ 7032 h 6886834"/>
              <a:gd name="connsiteX3" fmla="*/ 8252923 w 8259374"/>
              <a:gd name="connsiteY3" fmla="*/ 30960 h 6886834"/>
              <a:gd name="connsiteX4" fmla="*/ 8213566 w 8259374"/>
              <a:gd name="connsiteY4" fmla="*/ 29154 h 6886834"/>
              <a:gd name="connsiteX5" fmla="*/ 8215843 w 8259374"/>
              <a:gd name="connsiteY5" fmla="*/ 67653 h 6886834"/>
              <a:gd name="connsiteX6" fmla="*/ 8217200 w 8259374"/>
              <a:gd name="connsiteY6" fmla="*/ 155058 h 6886834"/>
              <a:gd name="connsiteX7" fmla="*/ 8215915 w 8259374"/>
              <a:gd name="connsiteY7" fmla="*/ 163580 h 6886834"/>
              <a:gd name="connsiteX8" fmla="*/ 8209562 w 8259374"/>
              <a:gd name="connsiteY8" fmla="*/ 163412 h 6886834"/>
              <a:gd name="connsiteX9" fmla="*/ 8212690 w 8259374"/>
              <a:gd name="connsiteY9" fmla="*/ 184979 h 6886834"/>
              <a:gd name="connsiteX10" fmla="*/ 8206570 w 8259374"/>
              <a:gd name="connsiteY10" fmla="*/ 225577 h 6886834"/>
              <a:gd name="connsiteX11" fmla="*/ 8195588 w 8259374"/>
              <a:gd name="connsiteY11" fmla="*/ 246471 h 6886834"/>
              <a:gd name="connsiteX12" fmla="*/ 8177225 w 8259374"/>
              <a:gd name="connsiteY12" fmla="*/ 287658 h 6886834"/>
              <a:gd name="connsiteX13" fmla="*/ 8183500 w 8259374"/>
              <a:gd name="connsiteY13" fmla="*/ 323765 h 6886834"/>
              <a:gd name="connsiteX14" fmla="*/ 8119462 w 8259374"/>
              <a:gd name="connsiteY14" fmla="*/ 497784 h 6886834"/>
              <a:gd name="connsiteX15" fmla="*/ 8094729 w 8259374"/>
              <a:gd name="connsiteY15" fmla="*/ 589887 h 6886834"/>
              <a:gd name="connsiteX16" fmla="*/ 8087563 w 8259374"/>
              <a:gd name="connsiteY16" fmla="*/ 623853 h 6886834"/>
              <a:gd name="connsiteX17" fmla="*/ 8043783 w 8259374"/>
              <a:gd name="connsiteY17" fmla="*/ 727950 h 6886834"/>
              <a:gd name="connsiteX18" fmla="*/ 8043844 w 8259374"/>
              <a:gd name="connsiteY18" fmla="*/ 733618 h 6886834"/>
              <a:gd name="connsiteX19" fmla="*/ 8040591 w 8259374"/>
              <a:gd name="connsiteY19" fmla="*/ 748711 h 6886834"/>
              <a:gd name="connsiteX20" fmla="*/ 7991903 w 8259374"/>
              <a:gd name="connsiteY20" fmla="*/ 840589 h 6886834"/>
              <a:gd name="connsiteX21" fmla="*/ 7985537 w 8259374"/>
              <a:gd name="connsiteY21" fmla="*/ 849454 h 6886834"/>
              <a:gd name="connsiteX22" fmla="*/ 7984168 w 8259374"/>
              <a:gd name="connsiteY22" fmla="*/ 849670 h 6886834"/>
              <a:gd name="connsiteX23" fmla="*/ 7982421 w 8259374"/>
              <a:gd name="connsiteY23" fmla="*/ 885380 h 6886834"/>
              <a:gd name="connsiteX24" fmla="*/ 7979919 w 8259374"/>
              <a:gd name="connsiteY24" fmla="*/ 889343 h 6886834"/>
              <a:gd name="connsiteX25" fmla="*/ 7981684 w 8259374"/>
              <a:gd name="connsiteY25" fmla="*/ 913618 h 6886834"/>
              <a:gd name="connsiteX26" fmla="*/ 7981045 w 8259374"/>
              <a:gd name="connsiteY26" fmla="*/ 925626 h 6886834"/>
              <a:gd name="connsiteX27" fmla="*/ 7984059 w 8259374"/>
              <a:gd name="connsiteY27" fmla="*/ 930115 h 6886834"/>
              <a:gd name="connsiteX28" fmla="*/ 7981497 w 8259374"/>
              <a:gd name="connsiteY28" fmla="*/ 947284 h 6886834"/>
              <a:gd name="connsiteX29" fmla="*/ 7982366 w 8259374"/>
              <a:gd name="connsiteY29" fmla="*/ 964542 h 6886834"/>
              <a:gd name="connsiteX30" fmla="*/ 7967654 w 8259374"/>
              <a:gd name="connsiteY30" fmla="*/ 1039358 h 6886834"/>
              <a:gd name="connsiteX31" fmla="*/ 7965976 w 8259374"/>
              <a:gd name="connsiteY31" fmla="*/ 1206631 h 6886834"/>
              <a:gd name="connsiteX32" fmla="*/ 7905207 w 8259374"/>
              <a:gd name="connsiteY32" fmla="*/ 1492777 h 6886834"/>
              <a:gd name="connsiteX33" fmla="*/ 7860695 w 8259374"/>
              <a:gd name="connsiteY33" fmla="*/ 1592059 h 6886834"/>
              <a:gd name="connsiteX34" fmla="*/ 7866303 w 8259374"/>
              <a:gd name="connsiteY34" fmla="*/ 1640521 h 6886834"/>
              <a:gd name="connsiteX35" fmla="*/ 7854100 w 8259374"/>
              <a:gd name="connsiteY35" fmla="*/ 1655624 h 6886834"/>
              <a:gd name="connsiteX36" fmla="*/ 7851751 w 8259374"/>
              <a:gd name="connsiteY36" fmla="*/ 1658142 h 6886834"/>
              <a:gd name="connsiteX37" fmla="*/ 7847705 w 8259374"/>
              <a:gd name="connsiteY37" fmla="*/ 1670072 h 6886834"/>
              <a:gd name="connsiteX38" fmla="*/ 7839861 w 8259374"/>
              <a:gd name="connsiteY38" fmla="*/ 1671129 h 6886834"/>
              <a:gd name="connsiteX39" fmla="*/ 7840809 w 8259374"/>
              <a:gd name="connsiteY39" fmla="*/ 1732607 h 6886834"/>
              <a:gd name="connsiteX40" fmla="*/ 7868816 w 8259374"/>
              <a:gd name="connsiteY40" fmla="*/ 1805215 h 6886834"/>
              <a:gd name="connsiteX41" fmla="*/ 7869506 w 8259374"/>
              <a:gd name="connsiteY41" fmla="*/ 1845616 h 6886834"/>
              <a:gd name="connsiteX42" fmla="*/ 7864150 w 8259374"/>
              <a:gd name="connsiteY42" fmla="*/ 1850893 h 6886834"/>
              <a:gd name="connsiteX43" fmla="*/ 7886388 w 8259374"/>
              <a:gd name="connsiteY43" fmla="*/ 1909011 h 6886834"/>
              <a:gd name="connsiteX44" fmla="*/ 7875654 w 8259374"/>
              <a:gd name="connsiteY44" fmla="*/ 1989626 h 6886834"/>
              <a:gd name="connsiteX45" fmla="*/ 7860613 w 8259374"/>
              <a:gd name="connsiteY45" fmla="*/ 2049768 h 6886834"/>
              <a:gd name="connsiteX46" fmla="*/ 7855177 w 8259374"/>
              <a:gd name="connsiteY46" fmla="*/ 2083784 h 6886834"/>
              <a:gd name="connsiteX47" fmla="*/ 7847260 w 8259374"/>
              <a:gd name="connsiteY47" fmla="*/ 2172145 h 6886834"/>
              <a:gd name="connsiteX48" fmla="*/ 7853684 w 8259374"/>
              <a:gd name="connsiteY48" fmla="*/ 2278856 h 6886834"/>
              <a:gd name="connsiteX49" fmla="*/ 7844151 w 8259374"/>
              <a:gd name="connsiteY49" fmla="*/ 2398865 h 6886834"/>
              <a:gd name="connsiteX50" fmla="*/ 7836030 w 8259374"/>
              <a:gd name="connsiteY50" fmla="*/ 2447385 h 6886834"/>
              <a:gd name="connsiteX51" fmla="*/ 7844545 w 8259374"/>
              <a:gd name="connsiteY51" fmla="*/ 2559889 h 6886834"/>
              <a:gd name="connsiteX52" fmla="*/ 7862833 w 8259374"/>
              <a:gd name="connsiteY52" fmla="*/ 2767170 h 6886834"/>
              <a:gd name="connsiteX53" fmla="*/ 7863304 w 8259374"/>
              <a:gd name="connsiteY53" fmla="*/ 2860521 h 6886834"/>
              <a:gd name="connsiteX54" fmla="*/ 7876870 w 8259374"/>
              <a:gd name="connsiteY54" fmla="*/ 2956588 h 6886834"/>
              <a:gd name="connsiteX55" fmla="*/ 7872717 w 8259374"/>
              <a:gd name="connsiteY55" fmla="*/ 3028277 h 6886834"/>
              <a:gd name="connsiteX56" fmla="*/ 7874112 w 8259374"/>
              <a:gd name="connsiteY56" fmla="*/ 3044829 h 6886834"/>
              <a:gd name="connsiteX57" fmla="*/ 7878057 w 8259374"/>
              <a:gd name="connsiteY57" fmla="*/ 3047980 h 6886834"/>
              <a:gd name="connsiteX58" fmla="*/ 7892211 w 8259374"/>
              <a:gd name="connsiteY58" fmla="*/ 3118581 h 6886834"/>
              <a:gd name="connsiteX59" fmla="*/ 7870115 w 8259374"/>
              <a:gd name="connsiteY59" fmla="*/ 3128728 h 6886834"/>
              <a:gd name="connsiteX60" fmla="*/ 7853751 w 8259374"/>
              <a:gd name="connsiteY60" fmla="*/ 3194385 h 6886834"/>
              <a:gd name="connsiteX61" fmla="*/ 7860255 w 8259374"/>
              <a:gd name="connsiteY61" fmla="*/ 3229104 h 6886834"/>
              <a:gd name="connsiteX62" fmla="*/ 7860820 w 8259374"/>
              <a:gd name="connsiteY62" fmla="*/ 3236205 h 6886834"/>
              <a:gd name="connsiteX63" fmla="*/ 7860524 w 8259374"/>
              <a:gd name="connsiteY63" fmla="*/ 3236392 h 6886834"/>
              <a:gd name="connsiteX64" fmla="*/ 7860507 w 8259374"/>
              <a:gd name="connsiteY64" fmla="*/ 3243975 h 6886834"/>
              <a:gd name="connsiteX65" fmla="*/ 7861849 w 8259374"/>
              <a:gd name="connsiteY65" fmla="*/ 3249149 h 6886834"/>
              <a:gd name="connsiteX66" fmla="*/ 7825440 w 8259374"/>
              <a:gd name="connsiteY66" fmla="*/ 3308429 h 6886834"/>
              <a:gd name="connsiteX67" fmla="*/ 7797313 w 8259374"/>
              <a:gd name="connsiteY67" fmla="*/ 3396839 h 6886834"/>
              <a:gd name="connsiteX68" fmla="*/ 7773161 w 8259374"/>
              <a:gd name="connsiteY68" fmla="*/ 3485579 h 6886834"/>
              <a:gd name="connsiteX69" fmla="*/ 7766211 w 8259374"/>
              <a:gd name="connsiteY69" fmla="*/ 3518293 h 6886834"/>
              <a:gd name="connsiteX70" fmla="*/ 7745911 w 8259374"/>
              <a:gd name="connsiteY70" fmla="*/ 3574027 h 6886834"/>
              <a:gd name="connsiteX71" fmla="*/ 7731711 w 8259374"/>
              <a:gd name="connsiteY71" fmla="*/ 3597957 h 6886834"/>
              <a:gd name="connsiteX72" fmla="*/ 7731931 w 8259374"/>
              <a:gd name="connsiteY72" fmla="*/ 3599279 h 6886834"/>
              <a:gd name="connsiteX73" fmla="*/ 7727934 w 8259374"/>
              <a:gd name="connsiteY73" fmla="*/ 3600530 h 6886834"/>
              <a:gd name="connsiteX74" fmla="*/ 7723086 w 8259374"/>
              <a:gd name="connsiteY74" fmla="*/ 3618656 h 6886834"/>
              <a:gd name="connsiteX75" fmla="*/ 7723183 w 8259374"/>
              <a:gd name="connsiteY75" fmla="*/ 3624109 h 6886834"/>
              <a:gd name="connsiteX76" fmla="*/ 7721433 w 8259374"/>
              <a:gd name="connsiteY76" fmla="*/ 3631477 h 6886834"/>
              <a:gd name="connsiteX77" fmla="*/ 7721107 w 8259374"/>
              <a:gd name="connsiteY77" fmla="*/ 3631566 h 6886834"/>
              <a:gd name="connsiteX78" fmla="*/ 7720023 w 8259374"/>
              <a:gd name="connsiteY78" fmla="*/ 3638646 h 6886834"/>
              <a:gd name="connsiteX79" fmla="*/ 7718284 w 8259374"/>
              <a:gd name="connsiteY79" fmla="*/ 3674452 h 6886834"/>
              <a:gd name="connsiteX80" fmla="*/ 7690982 w 8259374"/>
              <a:gd name="connsiteY80" fmla="*/ 3736938 h 6886834"/>
              <a:gd name="connsiteX81" fmla="*/ 7676256 w 8259374"/>
              <a:gd name="connsiteY81" fmla="*/ 3798824 h 6886834"/>
              <a:gd name="connsiteX82" fmla="*/ 7660693 w 8259374"/>
              <a:gd name="connsiteY82" fmla="*/ 3831494 h 6886834"/>
              <a:gd name="connsiteX83" fmla="*/ 7663160 w 8259374"/>
              <a:gd name="connsiteY83" fmla="*/ 3846592 h 6886834"/>
              <a:gd name="connsiteX84" fmla="*/ 7670656 w 8259374"/>
              <a:gd name="connsiteY84" fmla="*/ 3861012 h 6886834"/>
              <a:gd name="connsiteX85" fmla="*/ 7658717 w 8259374"/>
              <a:gd name="connsiteY85" fmla="*/ 3984488 h 6886834"/>
              <a:gd name="connsiteX86" fmla="*/ 7647310 w 8259374"/>
              <a:gd name="connsiteY86" fmla="*/ 4128022 h 6886834"/>
              <a:gd name="connsiteX87" fmla="*/ 7625542 w 8259374"/>
              <a:gd name="connsiteY87" fmla="*/ 4200927 h 6886834"/>
              <a:gd name="connsiteX88" fmla="*/ 7564296 w 8259374"/>
              <a:gd name="connsiteY88" fmla="*/ 4406358 h 6886834"/>
              <a:gd name="connsiteX89" fmla="*/ 7545443 w 8259374"/>
              <a:gd name="connsiteY89" fmla="*/ 4450977 h 6886834"/>
              <a:gd name="connsiteX90" fmla="*/ 7551356 w 8259374"/>
              <a:gd name="connsiteY90" fmla="*/ 4497587 h 6886834"/>
              <a:gd name="connsiteX91" fmla="*/ 7539248 w 8259374"/>
              <a:gd name="connsiteY91" fmla="*/ 4512174 h 6886834"/>
              <a:gd name="connsiteX92" fmla="*/ 7536915 w 8259374"/>
              <a:gd name="connsiteY92" fmla="*/ 4514607 h 6886834"/>
              <a:gd name="connsiteX93" fmla="*/ 7532945 w 8259374"/>
              <a:gd name="connsiteY93" fmla="*/ 4526105 h 6886834"/>
              <a:gd name="connsiteX94" fmla="*/ 7525110 w 8259374"/>
              <a:gd name="connsiteY94" fmla="*/ 4527155 h 6886834"/>
              <a:gd name="connsiteX95" fmla="*/ 7514322 w 8259374"/>
              <a:gd name="connsiteY95" fmla="*/ 4542888 h 6886834"/>
              <a:gd name="connsiteX96" fmla="*/ 7508890 w 8259374"/>
              <a:gd name="connsiteY96" fmla="*/ 4564659 h 6886834"/>
              <a:gd name="connsiteX97" fmla="*/ 7484766 w 8259374"/>
              <a:gd name="connsiteY97" fmla="*/ 4662900 h 6886834"/>
              <a:gd name="connsiteX98" fmla="*/ 7480757 w 8259374"/>
              <a:gd name="connsiteY98" fmla="*/ 4780069 h 6886834"/>
              <a:gd name="connsiteX99" fmla="*/ 7463238 w 8259374"/>
              <a:gd name="connsiteY99" fmla="*/ 4893471 h 6886834"/>
              <a:gd name="connsiteX100" fmla="*/ 7453970 w 8259374"/>
              <a:gd name="connsiteY100" fmla="*/ 5050627 h 6886834"/>
              <a:gd name="connsiteX101" fmla="*/ 7442086 w 8259374"/>
              <a:gd name="connsiteY101" fmla="*/ 5203264 h 6886834"/>
              <a:gd name="connsiteX102" fmla="*/ 7445255 w 8259374"/>
              <a:gd name="connsiteY102" fmla="*/ 5233387 h 6886834"/>
              <a:gd name="connsiteX103" fmla="*/ 7439091 w 8259374"/>
              <a:gd name="connsiteY103" fmla="*/ 5259154 h 6886834"/>
              <a:gd name="connsiteX104" fmla="*/ 7429912 w 8259374"/>
              <a:gd name="connsiteY104" fmla="*/ 5265022 h 6886834"/>
              <a:gd name="connsiteX105" fmla="*/ 7430227 w 8259374"/>
              <a:gd name="connsiteY105" fmla="*/ 5281569 h 6886834"/>
              <a:gd name="connsiteX106" fmla="*/ 7428455 w 8259374"/>
              <a:gd name="connsiteY106" fmla="*/ 5285943 h 6886834"/>
              <a:gd name="connsiteX107" fmla="*/ 7448546 w 8259374"/>
              <a:gd name="connsiteY107" fmla="*/ 5365322 h 6886834"/>
              <a:gd name="connsiteX108" fmla="*/ 7445531 w 8259374"/>
              <a:gd name="connsiteY108" fmla="*/ 5431552 h 6886834"/>
              <a:gd name="connsiteX109" fmla="*/ 7493272 w 8259374"/>
              <a:gd name="connsiteY109" fmla="*/ 5683109 h 6886834"/>
              <a:gd name="connsiteX110" fmla="*/ 7523482 w 8259374"/>
              <a:gd name="connsiteY110" fmla="*/ 5758758 h 6886834"/>
              <a:gd name="connsiteX111" fmla="*/ 7571560 w 8259374"/>
              <a:gd name="connsiteY111" fmla="*/ 6023059 h 6886834"/>
              <a:gd name="connsiteX112" fmla="*/ 7610840 w 8259374"/>
              <a:gd name="connsiteY112" fmla="*/ 6183806 h 6886834"/>
              <a:gd name="connsiteX113" fmla="*/ 7618403 w 8259374"/>
              <a:gd name="connsiteY113" fmla="*/ 6274847 h 6886834"/>
              <a:gd name="connsiteX114" fmla="*/ 7612141 w 8259374"/>
              <a:gd name="connsiteY114" fmla="*/ 6397934 h 6886834"/>
              <a:gd name="connsiteX115" fmla="*/ 7642700 w 8259374"/>
              <a:gd name="connsiteY115" fmla="*/ 6446110 h 6886834"/>
              <a:gd name="connsiteX116" fmla="*/ 7604154 w 8259374"/>
              <a:gd name="connsiteY116" fmla="*/ 6492650 h 6886834"/>
              <a:gd name="connsiteX117" fmla="*/ 7606744 w 8259374"/>
              <a:gd name="connsiteY117" fmla="*/ 6499348 h 6886834"/>
              <a:gd name="connsiteX118" fmla="*/ 7611195 w 8259374"/>
              <a:gd name="connsiteY118" fmla="*/ 6571637 h 6886834"/>
              <a:gd name="connsiteX119" fmla="*/ 7605227 w 8259374"/>
              <a:gd name="connsiteY119" fmla="*/ 6658275 h 6886834"/>
              <a:gd name="connsiteX120" fmla="*/ 7657027 w 8259374"/>
              <a:gd name="connsiteY120" fmla="*/ 6827947 h 6886834"/>
              <a:gd name="connsiteX121" fmla="*/ 7640052 w 8259374"/>
              <a:gd name="connsiteY121" fmla="*/ 6878653 h 6886834"/>
              <a:gd name="connsiteX122" fmla="*/ 3932627 w 8259374"/>
              <a:gd name="connsiteY122" fmla="*/ 6886834 h 6886834"/>
              <a:gd name="connsiteX123" fmla="*/ 3932627 w 8259374"/>
              <a:gd name="connsiteY123" fmla="*/ 6853072 h 6886834"/>
              <a:gd name="connsiteX124" fmla="*/ 0 w 8259374"/>
              <a:gd name="connsiteY124" fmla="*/ 6853072 h 6886834"/>
              <a:gd name="connsiteX125" fmla="*/ 0 w 8259374"/>
              <a:gd name="connsiteY125" fmla="*/ 0 h 6886834"/>
              <a:gd name="connsiteX0" fmla="*/ 0 w 8259374"/>
              <a:gd name="connsiteY0" fmla="*/ 0 h 6886834"/>
              <a:gd name="connsiteX1" fmla="*/ 8259374 w 8259374"/>
              <a:gd name="connsiteY1" fmla="*/ 4928 h 6886834"/>
              <a:gd name="connsiteX2" fmla="*/ 8259082 w 8259374"/>
              <a:gd name="connsiteY2" fmla="*/ 7032 h 6886834"/>
              <a:gd name="connsiteX3" fmla="*/ 8252923 w 8259374"/>
              <a:gd name="connsiteY3" fmla="*/ 30960 h 6886834"/>
              <a:gd name="connsiteX4" fmla="*/ 8213566 w 8259374"/>
              <a:gd name="connsiteY4" fmla="*/ 29154 h 6886834"/>
              <a:gd name="connsiteX5" fmla="*/ 8215843 w 8259374"/>
              <a:gd name="connsiteY5" fmla="*/ 67653 h 6886834"/>
              <a:gd name="connsiteX6" fmla="*/ 8217200 w 8259374"/>
              <a:gd name="connsiteY6" fmla="*/ 155058 h 6886834"/>
              <a:gd name="connsiteX7" fmla="*/ 8215915 w 8259374"/>
              <a:gd name="connsiteY7" fmla="*/ 163580 h 6886834"/>
              <a:gd name="connsiteX8" fmla="*/ 8209562 w 8259374"/>
              <a:gd name="connsiteY8" fmla="*/ 163412 h 6886834"/>
              <a:gd name="connsiteX9" fmla="*/ 8212690 w 8259374"/>
              <a:gd name="connsiteY9" fmla="*/ 184979 h 6886834"/>
              <a:gd name="connsiteX10" fmla="*/ 8206570 w 8259374"/>
              <a:gd name="connsiteY10" fmla="*/ 225577 h 6886834"/>
              <a:gd name="connsiteX11" fmla="*/ 8195588 w 8259374"/>
              <a:gd name="connsiteY11" fmla="*/ 246471 h 6886834"/>
              <a:gd name="connsiteX12" fmla="*/ 8177225 w 8259374"/>
              <a:gd name="connsiteY12" fmla="*/ 287658 h 6886834"/>
              <a:gd name="connsiteX13" fmla="*/ 8183500 w 8259374"/>
              <a:gd name="connsiteY13" fmla="*/ 323765 h 6886834"/>
              <a:gd name="connsiteX14" fmla="*/ 8119462 w 8259374"/>
              <a:gd name="connsiteY14" fmla="*/ 497784 h 6886834"/>
              <a:gd name="connsiteX15" fmla="*/ 8094729 w 8259374"/>
              <a:gd name="connsiteY15" fmla="*/ 589887 h 6886834"/>
              <a:gd name="connsiteX16" fmla="*/ 8087563 w 8259374"/>
              <a:gd name="connsiteY16" fmla="*/ 623853 h 6886834"/>
              <a:gd name="connsiteX17" fmla="*/ 8043783 w 8259374"/>
              <a:gd name="connsiteY17" fmla="*/ 727950 h 6886834"/>
              <a:gd name="connsiteX18" fmla="*/ 8043844 w 8259374"/>
              <a:gd name="connsiteY18" fmla="*/ 733618 h 6886834"/>
              <a:gd name="connsiteX19" fmla="*/ 8040591 w 8259374"/>
              <a:gd name="connsiteY19" fmla="*/ 748711 h 6886834"/>
              <a:gd name="connsiteX20" fmla="*/ 7991903 w 8259374"/>
              <a:gd name="connsiteY20" fmla="*/ 840589 h 6886834"/>
              <a:gd name="connsiteX21" fmla="*/ 7985537 w 8259374"/>
              <a:gd name="connsiteY21" fmla="*/ 849454 h 6886834"/>
              <a:gd name="connsiteX22" fmla="*/ 7984168 w 8259374"/>
              <a:gd name="connsiteY22" fmla="*/ 849670 h 6886834"/>
              <a:gd name="connsiteX23" fmla="*/ 7982421 w 8259374"/>
              <a:gd name="connsiteY23" fmla="*/ 885380 h 6886834"/>
              <a:gd name="connsiteX24" fmla="*/ 7979919 w 8259374"/>
              <a:gd name="connsiteY24" fmla="*/ 889343 h 6886834"/>
              <a:gd name="connsiteX25" fmla="*/ 7981684 w 8259374"/>
              <a:gd name="connsiteY25" fmla="*/ 913618 h 6886834"/>
              <a:gd name="connsiteX26" fmla="*/ 7981045 w 8259374"/>
              <a:gd name="connsiteY26" fmla="*/ 925626 h 6886834"/>
              <a:gd name="connsiteX27" fmla="*/ 7984059 w 8259374"/>
              <a:gd name="connsiteY27" fmla="*/ 930115 h 6886834"/>
              <a:gd name="connsiteX28" fmla="*/ 7981497 w 8259374"/>
              <a:gd name="connsiteY28" fmla="*/ 947284 h 6886834"/>
              <a:gd name="connsiteX29" fmla="*/ 7982366 w 8259374"/>
              <a:gd name="connsiteY29" fmla="*/ 964542 h 6886834"/>
              <a:gd name="connsiteX30" fmla="*/ 7967654 w 8259374"/>
              <a:gd name="connsiteY30" fmla="*/ 1039358 h 6886834"/>
              <a:gd name="connsiteX31" fmla="*/ 7965976 w 8259374"/>
              <a:gd name="connsiteY31" fmla="*/ 1206631 h 6886834"/>
              <a:gd name="connsiteX32" fmla="*/ 7905207 w 8259374"/>
              <a:gd name="connsiteY32" fmla="*/ 1492777 h 6886834"/>
              <a:gd name="connsiteX33" fmla="*/ 7860695 w 8259374"/>
              <a:gd name="connsiteY33" fmla="*/ 1592059 h 6886834"/>
              <a:gd name="connsiteX34" fmla="*/ 7866303 w 8259374"/>
              <a:gd name="connsiteY34" fmla="*/ 1640521 h 6886834"/>
              <a:gd name="connsiteX35" fmla="*/ 7854100 w 8259374"/>
              <a:gd name="connsiteY35" fmla="*/ 1655624 h 6886834"/>
              <a:gd name="connsiteX36" fmla="*/ 7851751 w 8259374"/>
              <a:gd name="connsiteY36" fmla="*/ 1658142 h 6886834"/>
              <a:gd name="connsiteX37" fmla="*/ 7847705 w 8259374"/>
              <a:gd name="connsiteY37" fmla="*/ 1670072 h 6886834"/>
              <a:gd name="connsiteX38" fmla="*/ 7839861 w 8259374"/>
              <a:gd name="connsiteY38" fmla="*/ 1671129 h 6886834"/>
              <a:gd name="connsiteX39" fmla="*/ 7840809 w 8259374"/>
              <a:gd name="connsiteY39" fmla="*/ 1732607 h 6886834"/>
              <a:gd name="connsiteX40" fmla="*/ 7868816 w 8259374"/>
              <a:gd name="connsiteY40" fmla="*/ 1805215 h 6886834"/>
              <a:gd name="connsiteX41" fmla="*/ 7869506 w 8259374"/>
              <a:gd name="connsiteY41" fmla="*/ 1845616 h 6886834"/>
              <a:gd name="connsiteX42" fmla="*/ 7864150 w 8259374"/>
              <a:gd name="connsiteY42" fmla="*/ 1850893 h 6886834"/>
              <a:gd name="connsiteX43" fmla="*/ 7886388 w 8259374"/>
              <a:gd name="connsiteY43" fmla="*/ 1909011 h 6886834"/>
              <a:gd name="connsiteX44" fmla="*/ 7875654 w 8259374"/>
              <a:gd name="connsiteY44" fmla="*/ 1989626 h 6886834"/>
              <a:gd name="connsiteX45" fmla="*/ 7860613 w 8259374"/>
              <a:gd name="connsiteY45" fmla="*/ 2049768 h 6886834"/>
              <a:gd name="connsiteX46" fmla="*/ 7855177 w 8259374"/>
              <a:gd name="connsiteY46" fmla="*/ 2083784 h 6886834"/>
              <a:gd name="connsiteX47" fmla="*/ 7847260 w 8259374"/>
              <a:gd name="connsiteY47" fmla="*/ 2172145 h 6886834"/>
              <a:gd name="connsiteX48" fmla="*/ 7853684 w 8259374"/>
              <a:gd name="connsiteY48" fmla="*/ 2278856 h 6886834"/>
              <a:gd name="connsiteX49" fmla="*/ 7844151 w 8259374"/>
              <a:gd name="connsiteY49" fmla="*/ 2398865 h 6886834"/>
              <a:gd name="connsiteX50" fmla="*/ 7836030 w 8259374"/>
              <a:gd name="connsiteY50" fmla="*/ 2447385 h 6886834"/>
              <a:gd name="connsiteX51" fmla="*/ 7844545 w 8259374"/>
              <a:gd name="connsiteY51" fmla="*/ 2559889 h 6886834"/>
              <a:gd name="connsiteX52" fmla="*/ 7862833 w 8259374"/>
              <a:gd name="connsiteY52" fmla="*/ 2767170 h 6886834"/>
              <a:gd name="connsiteX53" fmla="*/ 7863304 w 8259374"/>
              <a:gd name="connsiteY53" fmla="*/ 2860521 h 6886834"/>
              <a:gd name="connsiteX54" fmla="*/ 7876870 w 8259374"/>
              <a:gd name="connsiteY54" fmla="*/ 2956588 h 6886834"/>
              <a:gd name="connsiteX55" fmla="*/ 7872717 w 8259374"/>
              <a:gd name="connsiteY55" fmla="*/ 3028277 h 6886834"/>
              <a:gd name="connsiteX56" fmla="*/ 7874112 w 8259374"/>
              <a:gd name="connsiteY56" fmla="*/ 3044829 h 6886834"/>
              <a:gd name="connsiteX57" fmla="*/ 7878057 w 8259374"/>
              <a:gd name="connsiteY57" fmla="*/ 3047980 h 6886834"/>
              <a:gd name="connsiteX58" fmla="*/ 7892211 w 8259374"/>
              <a:gd name="connsiteY58" fmla="*/ 3118581 h 6886834"/>
              <a:gd name="connsiteX59" fmla="*/ 7870115 w 8259374"/>
              <a:gd name="connsiteY59" fmla="*/ 3128728 h 6886834"/>
              <a:gd name="connsiteX60" fmla="*/ 7853751 w 8259374"/>
              <a:gd name="connsiteY60" fmla="*/ 3194385 h 6886834"/>
              <a:gd name="connsiteX61" fmla="*/ 7860255 w 8259374"/>
              <a:gd name="connsiteY61" fmla="*/ 3229104 h 6886834"/>
              <a:gd name="connsiteX62" fmla="*/ 7860820 w 8259374"/>
              <a:gd name="connsiteY62" fmla="*/ 3236205 h 6886834"/>
              <a:gd name="connsiteX63" fmla="*/ 7860524 w 8259374"/>
              <a:gd name="connsiteY63" fmla="*/ 3236392 h 6886834"/>
              <a:gd name="connsiteX64" fmla="*/ 7860507 w 8259374"/>
              <a:gd name="connsiteY64" fmla="*/ 3243975 h 6886834"/>
              <a:gd name="connsiteX65" fmla="*/ 7861849 w 8259374"/>
              <a:gd name="connsiteY65" fmla="*/ 3249149 h 6886834"/>
              <a:gd name="connsiteX66" fmla="*/ 7825440 w 8259374"/>
              <a:gd name="connsiteY66" fmla="*/ 3308429 h 6886834"/>
              <a:gd name="connsiteX67" fmla="*/ 7797313 w 8259374"/>
              <a:gd name="connsiteY67" fmla="*/ 3396839 h 6886834"/>
              <a:gd name="connsiteX68" fmla="*/ 7773161 w 8259374"/>
              <a:gd name="connsiteY68" fmla="*/ 3485579 h 6886834"/>
              <a:gd name="connsiteX69" fmla="*/ 7766211 w 8259374"/>
              <a:gd name="connsiteY69" fmla="*/ 3518293 h 6886834"/>
              <a:gd name="connsiteX70" fmla="*/ 7745911 w 8259374"/>
              <a:gd name="connsiteY70" fmla="*/ 3574027 h 6886834"/>
              <a:gd name="connsiteX71" fmla="*/ 7731711 w 8259374"/>
              <a:gd name="connsiteY71" fmla="*/ 3597957 h 6886834"/>
              <a:gd name="connsiteX72" fmla="*/ 7731931 w 8259374"/>
              <a:gd name="connsiteY72" fmla="*/ 3599279 h 6886834"/>
              <a:gd name="connsiteX73" fmla="*/ 7727934 w 8259374"/>
              <a:gd name="connsiteY73" fmla="*/ 3600530 h 6886834"/>
              <a:gd name="connsiteX74" fmla="*/ 7723086 w 8259374"/>
              <a:gd name="connsiteY74" fmla="*/ 3618656 h 6886834"/>
              <a:gd name="connsiteX75" fmla="*/ 7723183 w 8259374"/>
              <a:gd name="connsiteY75" fmla="*/ 3624109 h 6886834"/>
              <a:gd name="connsiteX76" fmla="*/ 7721433 w 8259374"/>
              <a:gd name="connsiteY76" fmla="*/ 3631477 h 6886834"/>
              <a:gd name="connsiteX77" fmla="*/ 7721107 w 8259374"/>
              <a:gd name="connsiteY77" fmla="*/ 3631566 h 6886834"/>
              <a:gd name="connsiteX78" fmla="*/ 7720023 w 8259374"/>
              <a:gd name="connsiteY78" fmla="*/ 3638646 h 6886834"/>
              <a:gd name="connsiteX79" fmla="*/ 7718284 w 8259374"/>
              <a:gd name="connsiteY79" fmla="*/ 3674452 h 6886834"/>
              <a:gd name="connsiteX80" fmla="*/ 7690982 w 8259374"/>
              <a:gd name="connsiteY80" fmla="*/ 3736938 h 6886834"/>
              <a:gd name="connsiteX81" fmla="*/ 7676256 w 8259374"/>
              <a:gd name="connsiteY81" fmla="*/ 3798824 h 6886834"/>
              <a:gd name="connsiteX82" fmla="*/ 7660693 w 8259374"/>
              <a:gd name="connsiteY82" fmla="*/ 3831494 h 6886834"/>
              <a:gd name="connsiteX83" fmla="*/ 7663160 w 8259374"/>
              <a:gd name="connsiteY83" fmla="*/ 3846592 h 6886834"/>
              <a:gd name="connsiteX84" fmla="*/ 7670656 w 8259374"/>
              <a:gd name="connsiteY84" fmla="*/ 3861012 h 6886834"/>
              <a:gd name="connsiteX85" fmla="*/ 7658717 w 8259374"/>
              <a:gd name="connsiteY85" fmla="*/ 3984488 h 6886834"/>
              <a:gd name="connsiteX86" fmla="*/ 7647310 w 8259374"/>
              <a:gd name="connsiteY86" fmla="*/ 4128022 h 6886834"/>
              <a:gd name="connsiteX87" fmla="*/ 7625542 w 8259374"/>
              <a:gd name="connsiteY87" fmla="*/ 4200927 h 6886834"/>
              <a:gd name="connsiteX88" fmla="*/ 7564296 w 8259374"/>
              <a:gd name="connsiteY88" fmla="*/ 4406358 h 6886834"/>
              <a:gd name="connsiteX89" fmla="*/ 7545443 w 8259374"/>
              <a:gd name="connsiteY89" fmla="*/ 4450977 h 6886834"/>
              <a:gd name="connsiteX90" fmla="*/ 7551356 w 8259374"/>
              <a:gd name="connsiteY90" fmla="*/ 4497587 h 6886834"/>
              <a:gd name="connsiteX91" fmla="*/ 7539248 w 8259374"/>
              <a:gd name="connsiteY91" fmla="*/ 4512174 h 6886834"/>
              <a:gd name="connsiteX92" fmla="*/ 7536915 w 8259374"/>
              <a:gd name="connsiteY92" fmla="*/ 4514607 h 6886834"/>
              <a:gd name="connsiteX93" fmla="*/ 7532945 w 8259374"/>
              <a:gd name="connsiteY93" fmla="*/ 4526105 h 6886834"/>
              <a:gd name="connsiteX94" fmla="*/ 7525110 w 8259374"/>
              <a:gd name="connsiteY94" fmla="*/ 4527155 h 6886834"/>
              <a:gd name="connsiteX95" fmla="*/ 7514322 w 8259374"/>
              <a:gd name="connsiteY95" fmla="*/ 4542888 h 6886834"/>
              <a:gd name="connsiteX96" fmla="*/ 7508890 w 8259374"/>
              <a:gd name="connsiteY96" fmla="*/ 4564659 h 6886834"/>
              <a:gd name="connsiteX97" fmla="*/ 7484766 w 8259374"/>
              <a:gd name="connsiteY97" fmla="*/ 4662900 h 6886834"/>
              <a:gd name="connsiteX98" fmla="*/ 7480757 w 8259374"/>
              <a:gd name="connsiteY98" fmla="*/ 4780069 h 6886834"/>
              <a:gd name="connsiteX99" fmla="*/ 7463238 w 8259374"/>
              <a:gd name="connsiteY99" fmla="*/ 4893471 h 6886834"/>
              <a:gd name="connsiteX100" fmla="*/ 7453970 w 8259374"/>
              <a:gd name="connsiteY100" fmla="*/ 5050627 h 6886834"/>
              <a:gd name="connsiteX101" fmla="*/ 7442086 w 8259374"/>
              <a:gd name="connsiteY101" fmla="*/ 5203264 h 6886834"/>
              <a:gd name="connsiteX102" fmla="*/ 7445255 w 8259374"/>
              <a:gd name="connsiteY102" fmla="*/ 5233387 h 6886834"/>
              <a:gd name="connsiteX103" fmla="*/ 7439091 w 8259374"/>
              <a:gd name="connsiteY103" fmla="*/ 5259154 h 6886834"/>
              <a:gd name="connsiteX104" fmla="*/ 7429912 w 8259374"/>
              <a:gd name="connsiteY104" fmla="*/ 5265022 h 6886834"/>
              <a:gd name="connsiteX105" fmla="*/ 7430227 w 8259374"/>
              <a:gd name="connsiteY105" fmla="*/ 5281569 h 6886834"/>
              <a:gd name="connsiteX106" fmla="*/ 7428455 w 8259374"/>
              <a:gd name="connsiteY106" fmla="*/ 5285943 h 6886834"/>
              <a:gd name="connsiteX107" fmla="*/ 7448546 w 8259374"/>
              <a:gd name="connsiteY107" fmla="*/ 5365322 h 6886834"/>
              <a:gd name="connsiteX108" fmla="*/ 7445531 w 8259374"/>
              <a:gd name="connsiteY108" fmla="*/ 5431552 h 6886834"/>
              <a:gd name="connsiteX109" fmla="*/ 7493272 w 8259374"/>
              <a:gd name="connsiteY109" fmla="*/ 5683109 h 6886834"/>
              <a:gd name="connsiteX110" fmla="*/ 7523482 w 8259374"/>
              <a:gd name="connsiteY110" fmla="*/ 5758758 h 6886834"/>
              <a:gd name="connsiteX111" fmla="*/ 7571560 w 8259374"/>
              <a:gd name="connsiteY111" fmla="*/ 6023059 h 6886834"/>
              <a:gd name="connsiteX112" fmla="*/ 7610840 w 8259374"/>
              <a:gd name="connsiteY112" fmla="*/ 6183806 h 6886834"/>
              <a:gd name="connsiteX113" fmla="*/ 7618403 w 8259374"/>
              <a:gd name="connsiteY113" fmla="*/ 6274847 h 6886834"/>
              <a:gd name="connsiteX114" fmla="*/ 7612141 w 8259374"/>
              <a:gd name="connsiteY114" fmla="*/ 6397934 h 6886834"/>
              <a:gd name="connsiteX115" fmla="*/ 7642700 w 8259374"/>
              <a:gd name="connsiteY115" fmla="*/ 6446110 h 6886834"/>
              <a:gd name="connsiteX116" fmla="*/ 7604154 w 8259374"/>
              <a:gd name="connsiteY116" fmla="*/ 6492650 h 6886834"/>
              <a:gd name="connsiteX117" fmla="*/ 7606744 w 8259374"/>
              <a:gd name="connsiteY117" fmla="*/ 6499348 h 6886834"/>
              <a:gd name="connsiteX118" fmla="*/ 7611195 w 8259374"/>
              <a:gd name="connsiteY118" fmla="*/ 6571637 h 6886834"/>
              <a:gd name="connsiteX119" fmla="*/ 7605227 w 8259374"/>
              <a:gd name="connsiteY119" fmla="*/ 6658275 h 6886834"/>
              <a:gd name="connsiteX120" fmla="*/ 7657027 w 8259374"/>
              <a:gd name="connsiteY120" fmla="*/ 6827947 h 6886834"/>
              <a:gd name="connsiteX121" fmla="*/ 7640052 w 8259374"/>
              <a:gd name="connsiteY121" fmla="*/ 6878653 h 6886834"/>
              <a:gd name="connsiteX122" fmla="*/ 3932627 w 8259374"/>
              <a:gd name="connsiteY122" fmla="*/ 6886834 h 6886834"/>
              <a:gd name="connsiteX123" fmla="*/ 0 w 8259374"/>
              <a:gd name="connsiteY123" fmla="*/ 6853072 h 6886834"/>
              <a:gd name="connsiteX124" fmla="*/ 0 w 8259374"/>
              <a:gd name="connsiteY124" fmla="*/ 0 h 6886834"/>
              <a:gd name="connsiteX0" fmla="*/ 0 w 8259374"/>
              <a:gd name="connsiteY0" fmla="*/ 0 h 6878653"/>
              <a:gd name="connsiteX1" fmla="*/ 8259374 w 8259374"/>
              <a:gd name="connsiteY1" fmla="*/ 4928 h 6878653"/>
              <a:gd name="connsiteX2" fmla="*/ 8259082 w 8259374"/>
              <a:gd name="connsiteY2" fmla="*/ 7032 h 6878653"/>
              <a:gd name="connsiteX3" fmla="*/ 8252923 w 8259374"/>
              <a:gd name="connsiteY3" fmla="*/ 30960 h 6878653"/>
              <a:gd name="connsiteX4" fmla="*/ 8213566 w 8259374"/>
              <a:gd name="connsiteY4" fmla="*/ 29154 h 6878653"/>
              <a:gd name="connsiteX5" fmla="*/ 8215843 w 8259374"/>
              <a:gd name="connsiteY5" fmla="*/ 67653 h 6878653"/>
              <a:gd name="connsiteX6" fmla="*/ 8217200 w 8259374"/>
              <a:gd name="connsiteY6" fmla="*/ 155058 h 6878653"/>
              <a:gd name="connsiteX7" fmla="*/ 8215915 w 8259374"/>
              <a:gd name="connsiteY7" fmla="*/ 163580 h 6878653"/>
              <a:gd name="connsiteX8" fmla="*/ 8209562 w 8259374"/>
              <a:gd name="connsiteY8" fmla="*/ 163412 h 6878653"/>
              <a:gd name="connsiteX9" fmla="*/ 8212690 w 8259374"/>
              <a:gd name="connsiteY9" fmla="*/ 184979 h 6878653"/>
              <a:gd name="connsiteX10" fmla="*/ 8206570 w 8259374"/>
              <a:gd name="connsiteY10" fmla="*/ 225577 h 6878653"/>
              <a:gd name="connsiteX11" fmla="*/ 8195588 w 8259374"/>
              <a:gd name="connsiteY11" fmla="*/ 246471 h 6878653"/>
              <a:gd name="connsiteX12" fmla="*/ 8177225 w 8259374"/>
              <a:gd name="connsiteY12" fmla="*/ 287658 h 6878653"/>
              <a:gd name="connsiteX13" fmla="*/ 8183500 w 8259374"/>
              <a:gd name="connsiteY13" fmla="*/ 323765 h 6878653"/>
              <a:gd name="connsiteX14" fmla="*/ 8119462 w 8259374"/>
              <a:gd name="connsiteY14" fmla="*/ 497784 h 6878653"/>
              <a:gd name="connsiteX15" fmla="*/ 8094729 w 8259374"/>
              <a:gd name="connsiteY15" fmla="*/ 589887 h 6878653"/>
              <a:gd name="connsiteX16" fmla="*/ 8087563 w 8259374"/>
              <a:gd name="connsiteY16" fmla="*/ 623853 h 6878653"/>
              <a:gd name="connsiteX17" fmla="*/ 8043783 w 8259374"/>
              <a:gd name="connsiteY17" fmla="*/ 727950 h 6878653"/>
              <a:gd name="connsiteX18" fmla="*/ 8043844 w 8259374"/>
              <a:gd name="connsiteY18" fmla="*/ 733618 h 6878653"/>
              <a:gd name="connsiteX19" fmla="*/ 8040591 w 8259374"/>
              <a:gd name="connsiteY19" fmla="*/ 748711 h 6878653"/>
              <a:gd name="connsiteX20" fmla="*/ 7991903 w 8259374"/>
              <a:gd name="connsiteY20" fmla="*/ 840589 h 6878653"/>
              <a:gd name="connsiteX21" fmla="*/ 7985537 w 8259374"/>
              <a:gd name="connsiteY21" fmla="*/ 849454 h 6878653"/>
              <a:gd name="connsiteX22" fmla="*/ 7984168 w 8259374"/>
              <a:gd name="connsiteY22" fmla="*/ 849670 h 6878653"/>
              <a:gd name="connsiteX23" fmla="*/ 7982421 w 8259374"/>
              <a:gd name="connsiteY23" fmla="*/ 885380 h 6878653"/>
              <a:gd name="connsiteX24" fmla="*/ 7979919 w 8259374"/>
              <a:gd name="connsiteY24" fmla="*/ 889343 h 6878653"/>
              <a:gd name="connsiteX25" fmla="*/ 7981684 w 8259374"/>
              <a:gd name="connsiteY25" fmla="*/ 913618 h 6878653"/>
              <a:gd name="connsiteX26" fmla="*/ 7981045 w 8259374"/>
              <a:gd name="connsiteY26" fmla="*/ 925626 h 6878653"/>
              <a:gd name="connsiteX27" fmla="*/ 7984059 w 8259374"/>
              <a:gd name="connsiteY27" fmla="*/ 930115 h 6878653"/>
              <a:gd name="connsiteX28" fmla="*/ 7981497 w 8259374"/>
              <a:gd name="connsiteY28" fmla="*/ 947284 h 6878653"/>
              <a:gd name="connsiteX29" fmla="*/ 7982366 w 8259374"/>
              <a:gd name="connsiteY29" fmla="*/ 964542 h 6878653"/>
              <a:gd name="connsiteX30" fmla="*/ 7967654 w 8259374"/>
              <a:gd name="connsiteY30" fmla="*/ 1039358 h 6878653"/>
              <a:gd name="connsiteX31" fmla="*/ 7965976 w 8259374"/>
              <a:gd name="connsiteY31" fmla="*/ 1206631 h 6878653"/>
              <a:gd name="connsiteX32" fmla="*/ 7905207 w 8259374"/>
              <a:gd name="connsiteY32" fmla="*/ 1492777 h 6878653"/>
              <a:gd name="connsiteX33" fmla="*/ 7860695 w 8259374"/>
              <a:gd name="connsiteY33" fmla="*/ 1592059 h 6878653"/>
              <a:gd name="connsiteX34" fmla="*/ 7866303 w 8259374"/>
              <a:gd name="connsiteY34" fmla="*/ 1640521 h 6878653"/>
              <a:gd name="connsiteX35" fmla="*/ 7854100 w 8259374"/>
              <a:gd name="connsiteY35" fmla="*/ 1655624 h 6878653"/>
              <a:gd name="connsiteX36" fmla="*/ 7851751 w 8259374"/>
              <a:gd name="connsiteY36" fmla="*/ 1658142 h 6878653"/>
              <a:gd name="connsiteX37" fmla="*/ 7847705 w 8259374"/>
              <a:gd name="connsiteY37" fmla="*/ 1670072 h 6878653"/>
              <a:gd name="connsiteX38" fmla="*/ 7839861 w 8259374"/>
              <a:gd name="connsiteY38" fmla="*/ 1671129 h 6878653"/>
              <a:gd name="connsiteX39" fmla="*/ 7840809 w 8259374"/>
              <a:gd name="connsiteY39" fmla="*/ 1732607 h 6878653"/>
              <a:gd name="connsiteX40" fmla="*/ 7868816 w 8259374"/>
              <a:gd name="connsiteY40" fmla="*/ 1805215 h 6878653"/>
              <a:gd name="connsiteX41" fmla="*/ 7869506 w 8259374"/>
              <a:gd name="connsiteY41" fmla="*/ 1845616 h 6878653"/>
              <a:gd name="connsiteX42" fmla="*/ 7864150 w 8259374"/>
              <a:gd name="connsiteY42" fmla="*/ 1850893 h 6878653"/>
              <a:gd name="connsiteX43" fmla="*/ 7886388 w 8259374"/>
              <a:gd name="connsiteY43" fmla="*/ 1909011 h 6878653"/>
              <a:gd name="connsiteX44" fmla="*/ 7875654 w 8259374"/>
              <a:gd name="connsiteY44" fmla="*/ 1989626 h 6878653"/>
              <a:gd name="connsiteX45" fmla="*/ 7860613 w 8259374"/>
              <a:gd name="connsiteY45" fmla="*/ 2049768 h 6878653"/>
              <a:gd name="connsiteX46" fmla="*/ 7855177 w 8259374"/>
              <a:gd name="connsiteY46" fmla="*/ 2083784 h 6878653"/>
              <a:gd name="connsiteX47" fmla="*/ 7847260 w 8259374"/>
              <a:gd name="connsiteY47" fmla="*/ 2172145 h 6878653"/>
              <a:gd name="connsiteX48" fmla="*/ 7853684 w 8259374"/>
              <a:gd name="connsiteY48" fmla="*/ 2278856 h 6878653"/>
              <a:gd name="connsiteX49" fmla="*/ 7844151 w 8259374"/>
              <a:gd name="connsiteY49" fmla="*/ 2398865 h 6878653"/>
              <a:gd name="connsiteX50" fmla="*/ 7836030 w 8259374"/>
              <a:gd name="connsiteY50" fmla="*/ 2447385 h 6878653"/>
              <a:gd name="connsiteX51" fmla="*/ 7844545 w 8259374"/>
              <a:gd name="connsiteY51" fmla="*/ 2559889 h 6878653"/>
              <a:gd name="connsiteX52" fmla="*/ 7862833 w 8259374"/>
              <a:gd name="connsiteY52" fmla="*/ 2767170 h 6878653"/>
              <a:gd name="connsiteX53" fmla="*/ 7863304 w 8259374"/>
              <a:gd name="connsiteY53" fmla="*/ 2860521 h 6878653"/>
              <a:gd name="connsiteX54" fmla="*/ 7876870 w 8259374"/>
              <a:gd name="connsiteY54" fmla="*/ 2956588 h 6878653"/>
              <a:gd name="connsiteX55" fmla="*/ 7872717 w 8259374"/>
              <a:gd name="connsiteY55" fmla="*/ 3028277 h 6878653"/>
              <a:gd name="connsiteX56" fmla="*/ 7874112 w 8259374"/>
              <a:gd name="connsiteY56" fmla="*/ 3044829 h 6878653"/>
              <a:gd name="connsiteX57" fmla="*/ 7878057 w 8259374"/>
              <a:gd name="connsiteY57" fmla="*/ 3047980 h 6878653"/>
              <a:gd name="connsiteX58" fmla="*/ 7892211 w 8259374"/>
              <a:gd name="connsiteY58" fmla="*/ 3118581 h 6878653"/>
              <a:gd name="connsiteX59" fmla="*/ 7870115 w 8259374"/>
              <a:gd name="connsiteY59" fmla="*/ 3128728 h 6878653"/>
              <a:gd name="connsiteX60" fmla="*/ 7853751 w 8259374"/>
              <a:gd name="connsiteY60" fmla="*/ 3194385 h 6878653"/>
              <a:gd name="connsiteX61" fmla="*/ 7860255 w 8259374"/>
              <a:gd name="connsiteY61" fmla="*/ 3229104 h 6878653"/>
              <a:gd name="connsiteX62" fmla="*/ 7860820 w 8259374"/>
              <a:gd name="connsiteY62" fmla="*/ 3236205 h 6878653"/>
              <a:gd name="connsiteX63" fmla="*/ 7860524 w 8259374"/>
              <a:gd name="connsiteY63" fmla="*/ 3236392 h 6878653"/>
              <a:gd name="connsiteX64" fmla="*/ 7860507 w 8259374"/>
              <a:gd name="connsiteY64" fmla="*/ 3243975 h 6878653"/>
              <a:gd name="connsiteX65" fmla="*/ 7861849 w 8259374"/>
              <a:gd name="connsiteY65" fmla="*/ 3249149 h 6878653"/>
              <a:gd name="connsiteX66" fmla="*/ 7825440 w 8259374"/>
              <a:gd name="connsiteY66" fmla="*/ 3308429 h 6878653"/>
              <a:gd name="connsiteX67" fmla="*/ 7797313 w 8259374"/>
              <a:gd name="connsiteY67" fmla="*/ 3396839 h 6878653"/>
              <a:gd name="connsiteX68" fmla="*/ 7773161 w 8259374"/>
              <a:gd name="connsiteY68" fmla="*/ 3485579 h 6878653"/>
              <a:gd name="connsiteX69" fmla="*/ 7766211 w 8259374"/>
              <a:gd name="connsiteY69" fmla="*/ 3518293 h 6878653"/>
              <a:gd name="connsiteX70" fmla="*/ 7745911 w 8259374"/>
              <a:gd name="connsiteY70" fmla="*/ 3574027 h 6878653"/>
              <a:gd name="connsiteX71" fmla="*/ 7731711 w 8259374"/>
              <a:gd name="connsiteY71" fmla="*/ 3597957 h 6878653"/>
              <a:gd name="connsiteX72" fmla="*/ 7731931 w 8259374"/>
              <a:gd name="connsiteY72" fmla="*/ 3599279 h 6878653"/>
              <a:gd name="connsiteX73" fmla="*/ 7727934 w 8259374"/>
              <a:gd name="connsiteY73" fmla="*/ 3600530 h 6878653"/>
              <a:gd name="connsiteX74" fmla="*/ 7723086 w 8259374"/>
              <a:gd name="connsiteY74" fmla="*/ 3618656 h 6878653"/>
              <a:gd name="connsiteX75" fmla="*/ 7723183 w 8259374"/>
              <a:gd name="connsiteY75" fmla="*/ 3624109 h 6878653"/>
              <a:gd name="connsiteX76" fmla="*/ 7721433 w 8259374"/>
              <a:gd name="connsiteY76" fmla="*/ 3631477 h 6878653"/>
              <a:gd name="connsiteX77" fmla="*/ 7721107 w 8259374"/>
              <a:gd name="connsiteY77" fmla="*/ 3631566 h 6878653"/>
              <a:gd name="connsiteX78" fmla="*/ 7720023 w 8259374"/>
              <a:gd name="connsiteY78" fmla="*/ 3638646 h 6878653"/>
              <a:gd name="connsiteX79" fmla="*/ 7718284 w 8259374"/>
              <a:gd name="connsiteY79" fmla="*/ 3674452 h 6878653"/>
              <a:gd name="connsiteX80" fmla="*/ 7690982 w 8259374"/>
              <a:gd name="connsiteY80" fmla="*/ 3736938 h 6878653"/>
              <a:gd name="connsiteX81" fmla="*/ 7676256 w 8259374"/>
              <a:gd name="connsiteY81" fmla="*/ 3798824 h 6878653"/>
              <a:gd name="connsiteX82" fmla="*/ 7660693 w 8259374"/>
              <a:gd name="connsiteY82" fmla="*/ 3831494 h 6878653"/>
              <a:gd name="connsiteX83" fmla="*/ 7663160 w 8259374"/>
              <a:gd name="connsiteY83" fmla="*/ 3846592 h 6878653"/>
              <a:gd name="connsiteX84" fmla="*/ 7670656 w 8259374"/>
              <a:gd name="connsiteY84" fmla="*/ 3861012 h 6878653"/>
              <a:gd name="connsiteX85" fmla="*/ 7658717 w 8259374"/>
              <a:gd name="connsiteY85" fmla="*/ 3984488 h 6878653"/>
              <a:gd name="connsiteX86" fmla="*/ 7647310 w 8259374"/>
              <a:gd name="connsiteY86" fmla="*/ 4128022 h 6878653"/>
              <a:gd name="connsiteX87" fmla="*/ 7625542 w 8259374"/>
              <a:gd name="connsiteY87" fmla="*/ 4200927 h 6878653"/>
              <a:gd name="connsiteX88" fmla="*/ 7564296 w 8259374"/>
              <a:gd name="connsiteY88" fmla="*/ 4406358 h 6878653"/>
              <a:gd name="connsiteX89" fmla="*/ 7545443 w 8259374"/>
              <a:gd name="connsiteY89" fmla="*/ 4450977 h 6878653"/>
              <a:gd name="connsiteX90" fmla="*/ 7551356 w 8259374"/>
              <a:gd name="connsiteY90" fmla="*/ 4497587 h 6878653"/>
              <a:gd name="connsiteX91" fmla="*/ 7539248 w 8259374"/>
              <a:gd name="connsiteY91" fmla="*/ 4512174 h 6878653"/>
              <a:gd name="connsiteX92" fmla="*/ 7536915 w 8259374"/>
              <a:gd name="connsiteY92" fmla="*/ 4514607 h 6878653"/>
              <a:gd name="connsiteX93" fmla="*/ 7532945 w 8259374"/>
              <a:gd name="connsiteY93" fmla="*/ 4526105 h 6878653"/>
              <a:gd name="connsiteX94" fmla="*/ 7525110 w 8259374"/>
              <a:gd name="connsiteY94" fmla="*/ 4527155 h 6878653"/>
              <a:gd name="connsiteX95" fmla="*/ 7514322 w 8259374"/>
              <a:gd name="connsiteY95" fmla="*/ 4542888 h 6878653"/>
              <a:gd name="connsiteX96" fmla="*/ 7508890 w 8259374"/>
              <a:gd name="connsiteY96" fmla="*/ 4564659 h 6878653"/>
              <a:gd name="connsiteX97" fmla="*/ 7484766 w 8259374"/>
              <a:gd name="connsiteY97" fmla="*/ 4662900 h 6878653"/>
              <a:gd name="connsiteX98" fmla="*/ 7480757 w 8259374"/>
              <a:gd name="connsiteY98" fmla="*/ 4780069 h 6878653"/>
              <a:gd name="connsiteX99" fmla="*/ 7463238 w 8259374"/>
              <a:gd name="connsiteY99" fmla="*/ 4893471 h 6878653"/>
              <a:gd name="connsiteX100" fmla="*/ 7453970 w 8259374"/>
              <a:gd name="connsiteY100" fmla="*/ 5050627 h 6878653"/>
              <a:gd name="connsiteX101" fmla="*/ 7442086 w 8259374"/>
              <a:gd name="connsiteY101" fmla="*/ 5203264 h 6878653"/>
              <a:gd name="connsiteX102" fmla="*/ 7445255 w 8259374"/>
              <a:gd name="connsiteY102" fmla="*/ 5233387 h 6878653"/>
              <a:gd name="connsiteX103" fmla="*/ 7439091 w 8259374"/>
              <a:gd name="connsiteY103" fmla="*/ 5259154 h 6878653"/>
              <a:gd name="connsiteX104" fmla="*/ 7429912 w 8259374"/>
              <a:gd name="connsiteY104" fmla="*/ 5265022 h 6878653"/>
              <a:gd name="connsiteX105" fmla="*/ 7430227 w 8259374"/>
              <a:gd name="connsiteY105" fmla="*/ 5281569 h 6878653"/>
              <a:gd name="connsiteX106" fmla="*/ 7428455 w 8259374"/>
              <a:gd name="connsiteY106" fmla="*/ 5285943 h 6878653"/>
              <a:gd name="connsiteX107" fmla="*/ 7448546 w 8259374"/>
              <a:gd name="connsiteY107" fmla="*/ 5365322 h 6878653"/>
              <a:gd name="connsiteX108" fmla="*/ 7445531 w 8259374"/>
              <a:gd name="connsiteY108" fmla="*/ 5431552 h 6878653"/>
              <a:gd name="connsiteX109" fmla="*/ 7493272 w 8259374"/>
              <a:gd name="connsiteY109" fmla="*/ 5683109 h 6878653"/>
              <a:gd name="connsiteX110" fmla="*/ 7523482 w 8259374"/>
              <a:gd name="connsiteY110" fmla="*/ 5758758 h 6878653"/>
              <a:gd name="connsiteX111" fmla="*/ 7571560 w 8259374"/>
              <a:gd name="connsiteY111" fmla="*/ 6023059 h 6878653"/>
              <a:gd name="connsiteX112" fmla="*/ 7610840 w 8259374"/>
              <a:gd name="connsiteY112" fmla="*/ 6183806 h 6878653"/>
              <a:gd name="connsiteX113" fmla="*/ 7618403 w 8259374"/>
              <a:gd name="connsiteY113" fmla="*/ 6274847 h 6878653"/>
              <a:gd name="connsiteX114" fmla="*/ 7612141 w 8259374"/>
              <a:gd name="connsiteY114" fmla="*/ 6397934 h 6878653"/>
              <a:gd name="connsiteX115" fmla="*/ 7642700 w 8259374"/>
              <a:gd name="connsiteY115" fmla="*/ 6446110 h 6878653"/>
              <a:gd name="connsiteX116" fmla="*/ 7604154 w 8259374"/>
              <a:gd name="connsiteY116" fmla="*/ 6492650 h 6878653"/>
              <a:gd name="connsiteX117" fmla="*/ 7606744 w 8259374"/>
              <a:gd name="connsiteY117" fmla="*/ 6499348 h 6878653"/>
              <a:gd name="connsiteX118" fmla="*/ 7611195 w 8259374"/>
              <a:gd name="connsiteY118" fmla="*/ 6571637 h 6878653"/>
              <a:gd name="connsiteX119" fmla="*/ 7605227 w 8259374"/>
              <a:gd name="connsiteY119" fmla="*/ 6658275 h 6878653"/>
              <a:gd name="connsiteX120" fmla="*/ 7657027 w 8259374"/>
              <a:gd name="connsiteY120" fmla="*/ 6827947 h 6878653"/>
              <a:gd name="connsiteX121" fmla="*/ 7640052 w 8259374"/>
              <a:gd name="connsiteY121" fmla="*/ 6878653 h 6878653"/>
              <a:gd name="connsiteX122" fmla="*/ 0 w 8259374"/>
              <a:gd name="connsiteY122" fmla="*/ 6853072 h 6878653"/>
              <a:gd name="connsiteX123" fmla="*/ 0 w 8259374"/>
              <a:gd name="connsiteY123" fmla="*/ 0 h 6878653"/>
              <a:gd name="connsiteX0" fmla="*/ 0 w 8259374"/>
              <a:gd name="connsiteY0" fmla="*/ 0 h 6864138"/>
              <a:gd name="connsiteX1" fmla="*/ 8259374 w 8259374"/>
              <a:gd name="connsiteY1" fmla="*/ 4928 h 6864138"/>
              <a:gd name="connsiteX2" fmla="*/ 8259082 w 8259374"/>
              <a:gd name="connsiteY2" fmla="*/ 7032 h 6864138"/>
              <a:gd name="connsiteX3" fmla="*/ 8252923 w 8259374"/>
              <a:gd name="connsiteY3" fmla="*/ 30960 h 6864138"/>
              <a:gd name="connsiteX4" fmla="*/ 8213566 w 8259374"/>
              <a:gd name="connsiteY4" fmla="*/ 29154 h 6864138"/>
              <a:gd name="connsiteX5" fmla="*/ 8215843 w 8259374"/>
              <a:gd name="connsiteY5" fmla="*/ 67653 h 6864138"/>
              <a:gd name="connsiteX6" fmla="*/ 8217200 w 8259374"/>
              <a:gd name="connsiteY6" fmla="*/ 155058 h 6864138"/>
              <a:gd name="connsiteX7" fmla="*/ 8215915 w 8259374"/>
              <a:gd name="connsiteY7" fmla="*/ 163580 h 6864138"/>
              <a:gd name="connsiteX8" fmla="*/ 8209562 w 8259374"/>
              <a:gd name="connsiteY8" fmla="*/ 163412 h 6864138"/>
              <a:gd name="connsiteX9" fmla="*/ 8212690 w 8259374"/>
              <a:gd name="connsiteY9" fmla="*/ 184979 h 6864138"/>
              <a:gd name="connsiteX10" fmla="*/ 8206570 w 8259374"/>
              <a:gd name="connsiteY10" fmla="*/ 225577 h 6864138"/>
              <a:gd name="connsiteX11" fmla="*/ 8195588 w 8259374"/>
              <a:gd name="connsiteY11" fmla="*/ 246471 h 6864138"/>
              <a:gd name="connsiteX12" fmla="*/ 8177225 w 8259374"/>
              <a:gd name="connsiteY12" fmla="*/ 287658 h 6864138"/>
              <a:gd name="connsiteX13" fmla="*/ 8183500 w 8259374"/>
              <a:gd name="connsiteY13" fmla="*/ 323765 h 6864138"/>
              <a:gd name="connsiteX14" fmla="*/ 8119462 w 8259374"/>
              <a:gd name="connsiteY14" fmla="*/ 497784 h 6864138"/>
              <a:gd name="connsiteX15" fmla="*/ 8094729 w 8259374"/>
              <a:gd name="connsiteY15" fmla="*/ 589887 h 6864138"/>
              <a:gd name="connsiteX16" fmla="*/ 8087563 w 8259374"/>
              <a:gd name="connsiteY16" fmla="*/ 623853 h 6864138"/>
              <a:gd name="connsiteX17" fmla="*/ 8043783 w 8259374"/>
              <a:gd name="connsiteY17" fmla="*/ 727950 h 6864138"/>
              <a:gd name="connsiteX18" fmla="*/ 8043844 w 8259374"/>
              <a:gd name="connsiteY18" fmla="*/ 733618 h 6864138"/>
              <a:gd name="connsiteX19" fmla="*/ 8040591 w 8259374"/>
              <a:gd name="connsiteY19" fmla="*/ 748711 h 6864138"/>
              <a:gd name="connsiteX20" fmla="*/ 7991903 w 8259374"/>
              <a:gd name="connsiteY20" fmla="*/ 840589 h 6864138"/>
              <a:gd name="connsiteX21" fmla="*/ 7985537 w 8259374"/>
              <a:gd name="connsiteY21" fmla="*/ 849454 h 6864138"/>
              <a:gd name="connsiteX22" fmla="*/ 7984168 w 8259374"/>
              <a:gd name="connsiteY22" fmla="*/ 849670 h 6864138"/>
              <a:gd name="connsiteX23" fmla="*/ 7982421 w 8259374"/>
              <a:gd name="connsiteY23" fmla="*/ 885380 h 6864138"/>
              <a:gd name="connsiteX24" fmla="*/ 7979919 w 8259374"/>
              <a:gd name="connsiteY24" fmla="*/ 889343 h 6864138"/>
              <a:gd name="connsiteX25" fmla="*/ 7981684 w 8259374"/>
              <a:gd name="connsiteY25" fmla="*/ 913618 h 6864138"/>
              <a:gd name="connsiteX26" fmla="*/ 7981045 w 8259374"/>
              <a:gd name="connsiteY26" fmla="*/ 925626 h 6864138"/>
              <a:gd name="connsiteX27" fmla="*/ 7984059 w 8259374"/>
              <a:gd name="connsiteY27" fmla="*/ 930115 h 6864138"/>
              <a:gd name="connsiteX28" fmla="*/ 7981497 w 8259374"/>
              <a:gd name="connsiteY28" fmla="*/ 947284 h 6864138"/>
              <a:gd name="connsiteX29" fmla="*/ 7982366 w 8259374"/>
              <a:gd name="connsiteY29" fmla="*/ 964542 h 6864138"/>
              <a:gd name="connsiteX30" fmla="*/ 7967654 w 8259374"/>
              <a:gd name="connsiteY30" fmla="*/ 1039358 h 6864138"/>
              <a:gd name="connsiteX31" fmla="*/ 7965976 w 8259374"/>
              <a:gd name="connsiteY31" fmla="*/ 1206631 h 6864138"/>
              <a:gd name="connsiteX32" fmla="*/ 7905207 w 8259374"/>
              <a:gd name="connsiteY32" fmla="*/ 1492777 h 6864138"/>
              <a:gd name="connsiteX33" fmla="*/ 7860695 w 8259374"/>
              <a:gd name="connsiteY33" fmla="*/ 1592059 h 6864138"/>
              <a:gd name="connsiteX34" fmla="*/ 7866303 w 8259374"/>
              <a:gd name="connsiteY34" fmla="*/ 1640521 h 6864138"/>
              <a:gd name="connsiteX35" fmla="*/ 7854100 w 8259374"/>
              <a:gd name="connsiteY35" fmla="*/ 1655624 h 6864138"/>
              <a:gd name="connsiteX36" fmla="*/ 7851751 w 8259374"/>
              <a:gd name="connsiteY36" fmla="*/ 1658142 h 6864138"/>
              <a:gd name="connsiteX37" fmla="*/ 7847705 w 8259374"/>
              <a:gd name="connsiteY37" fmla="*/ 1670072 h 6864138"/>
              <a:gd name="connsiteX38" fmla="*/ 7839861 w 8259374"/>
              <a:gd name="connsiteY38" fmla="*/ 1671129 h 6864138"/>
              <a:gd name="connsiteX39" fmla="*/ 7840809 w 8259374"/>
              <a:gd name="connsiteY39" fmla="*/ 1732607 h 6864138"/>
              <a:gd name="connsiteX40" fmla="*/ 7868816 w 8259374"/>
              <a:gd name="connsiteY40" fmla="*/ 1805215 h 6864138"/>
              <a:gd name="connsiteX41" fmla="*/ 7869506 w 8259374"/>
              <a:gd name="connsiteY41" fmla="*/ 1845616 h 6864138"/>
              <a:gd name="connsiteX42" fmla="*/ 7864150 w 8259374"/>
              <a:gd name="connsiteY42" fmla="*/ 1850893 h 6864138"/>
              <a:gd name="connsiteX43" fmla="*/ 7886388 w 8259374"/>
              <a:gd name="connsiteY43" fmla="*/ 1909011 h 6864138"/>
              <a:gd name="connsiteX44" fmla="*/ 7875654 w 8259374"/>
              <a:gd name="connsiteY44" fmla="*/ 1989626 h 6864138"/>
              <a:gd name="connsiteX45" fmla="*/ 7860613 w 8259374"/>
              <a:gd name="connsiteY45" fmla="*/ 2049768 h 6864138"/>
              <a:gd name="connsiteX46" fmla="*/ 7855177 w 8259374"/>
              <a:gd name="connsiteY46" fmla="*/ 2083784 h 6864138"/>
              <a:gd name="connsiteX47" fmla="*/ 7847260 w 8259374"/>
              <a:gd name="connsiteY47" fmla="*/ 2172145 h 6864138"/>
              <a:gd name="connsiteX48" fmla="*/ 7853684 w 8259374"/>
              <a:gd name="connsiteY48" fmla="*/ 2278856 h 6864138"/>
              <a:gd name="connsiteX49" fmla="*/ 7844151 w 8259374"/>
              <a:gd name="connsiteY49" fmla="*/ 2398865 h 6864138"/>
              <a:gd name="connsiteX50" fmla="*/ 7836030 w 8259374"/>
              <a:gd name="connsiteY50" fmla="*/ 2447385 h 6864138"/>
              <a:gd name="connsiteX51" fmla="*/ 7844545 w 8259374"/>
              <a:gd name="connsiteY51" fmla="*/ 2559889 h 6864138"/>
              <a:gd name="connsiteX52" fmla="*/ 7862833 w 8259374"/>
              <a:gd name="connsiteY52" fmla="*/ 2767170 h 6864138"/>
              <a:gd name="connsiteX53" fmla="*/ 7863304 w 8259374"/>
              <a:gd name="connsiteY53" fmla="*/ 2860521 h 6864138"/>
              <a:gd name="connsiteX54" fmla="*/ 7876870 w 8259374"/>
              <a:gd name="connsiteY54" fmla="*/ 2956588 h 6864138"/>
              <a:gd name="connsiteX55" fmla="*/ 7872717 w 8259374"/>
              <a:gd name="connsiteY55" fmla="*/ 3028277 h 6864138"/>
              <a:gd name="connsiteX56" fmla="*/ 7874112 w 8259374"/>
              <a:gd name="connsiteY56" fmla="*/ 3044829 h 6864138"/>
              <a:gd name="connsiteX57" fmla="*/ 7878057 w 8259374"/>
              <a:gd name="connsiteY57" fmla="*/ 3047980 h 6864138"/>
              <a:gd name="connsiteX58" fmla="*/ 7892211 w 8259374"/>
              <a:gd name="connsiteY58" fmla="*/ 3118581 h 6864138"/>
              <a:gd name="connsiteX59" fmla="*/ 7870115 w 8259374"/>
              <a:gd name="connsiteY59" fmla="*/ 3128728 h 6864138"/>
              <a:gd name="connsiteX60" fmla="*/ 7853751 w 8259374"/>
              <a:gd name="connsiteY60" fmla="*/ 3194385 h 6864138"/>
              <a:gd name="connsiteX61" fmla="*/ 7860255 w 8259374"/>
              <a:gd name="connsiteY61" fmla="*/ 3229104 h 6864138"/>
              <a:gd name="connsiteX62" fmla="*/ 7860820 w 8259374"/>
              <a:gd name="connsiteY62" fmla="*/ 3236205 h 6864138"/>
              <a:gd name="connsiteX63" fmla="*/ 7860524 w 8259374"/>
              <a:gd name="connsiteY63" fmla="*/ 3236392 h 6864138"/>
              <a:gd name="connsiteX64" fmla="*/ 7860507 w 8259374"/>
              <a:gd name="connsiteY64" fmla="*/ 3243975 h 6864138"/>
              <a:gd name="connsiteX65" fmla="*/ 7861849 w 8259374"/>
              <a:gd name="connsiteY65" fmla="*/ 3249149 h 6864138"/>
              <a:gd name="connsiteX66" fmla="*/ 7825440 w 8259374"/>
              <a:gd name="connsiteY66" fmla="*/ 3308429 h 6864138"/>
              <a:gd name="connsiteX67" fmla="*/ 7797313 w 8259374"/>
              <a:gd name="connsiteY67" fmla="*/ 3396839 h 6864138"/>
              <a:gd name="connsiteX68" fmla="*/ 7773161 w 8259374"/>
              <a:gd name="connsiteY68" fmla="*/ 3485579 h 6864138"/>
              <a:gd name="connsiteX69" fmla="*/ 7766211 w 8259374"/>
              <a:gd name="connsiteY69" fmla="*/ 3518293 h 6864138"/>
              <a:gd name="connsiteX70" fmla="*/ 7745911 w 8259374"/>
              <a:gd name="connsiteY70" fmla="*/ 3574027 h 6864138"/>
              <a:gd name="connsiteX71" fmla="*/ 7731711 w 8259374"/>
              <a:gd name="connsiteY71" fmla="*/ 3597957 h 6864138"/>
              <a:gd name="connsiteX72" fmla="*/ 7731931 w 8259374"/>
              <a:gd name="connsiteY72" fmla="*/ 3599279 h 6864138"/>
              <a:gd name="connsiteX73" fmla="*/ 7727934 w 8259374"/>
              <a:gd name="connsiteY73" fmla="*/ 3600530 h 6864138"/>
              <a:gd name="connsiteX74" fmla="*/ 7723086 w 8259374"/>
              <a:gd name="connsiteY74" fmla="*/ 3618656 h 6864138"/>
              <a:gd name="connsiteX75" fmla="*/ 7723183 w 8259374"/>
              <a:gd name="connsiteY75" fmla="*/ 3624109 h 6864138"/>
              <a:gd name="connsiteX76" fmla="*/ 7721433 w 8259374"/>
              <a:gd name="connsiteY76" fmla="*/ 3631477 h 6864138"/>
              <a:gd name="connsiteX77" fmla="*/ 7721107 w 8259374"/>
              <a:gd name="connsiteY77" fmla="*/ 3631566 h 6864138"/>
              <a:gd name="connsiteX78" fmla="*/ 7720023 w 8259374"/>
              <a:gd name="connsiteY78" fmla="*/ 3638646 h 6864138"/>
              <a:gd name="connsiteX79" fmla="*/ 7718284 w 8259374"/>
              <a:gd name="connsiteY79" fmla="*/ 3674452 h 6864138"/>
              <a:gd name="connsiteX80" fmla="*/ 7690982 w 8259374"/>
              <a:gd name="connsiteY80" fmla="*/ 3736938 h 6864138"/>
              <a:gd name="connsiteX81" fmla="*/ 7676256 w 8259374"/>
              <a:gd name="connsiteY81" fmla="*/ 3798824 h 6864138"/>
              <a:gd name="connsiteX82" fmla="*/ 7660693 w 8259374"/>
              <a:gd name="connsiteY82" fmla="*/ 3831494 h 6864138"/>
              <a:gd name="connsiteX83" fmla="*/ 7663160 w 8259374"/>
              <a:gd name="connsiteY83" fmla="*/ 3846592 h 6864138"/>
              <a:gd name="connsiteX84" fmla="*/ 7670656 w 8259374"/>
              <a:gd name="connsiteY84" fmla="*/ 3861012 h 6864138"/>
              <a:gd name="connsiteX85" fmla="*/ 7658717 w 8259374"/>
              <a:gd name="connsiteY85" fmla="*/ 3984488 h 6864138"/>
              <a:gd name="connsiteX86" fmla="*/ 7647310 w 8259374"/>
              <a:gd name="connsiteY86" fmla="*/ 4128022 h 6864138"/>
              <a:gd name="connsiteX87" fmla="*/ 7625542 w 8259374"/>
              <a:gd name="connsiteY87" fmla="*/ 4200927 h 6864138"/>
              <a:gd name="connsiteX88" fmla="*/ 7564296 w 8259374"/>
              <a:gd name="connsiteY88" fmla="*/ 4406358 h 6864138"/>
              <a:gd name="connsiteX89" fmla="*/ 7545443 w 8259374"/>
              <a:gd name="connsiteY89" fmla="*/ 4450977 h 6864138"/>
              <a:gd name="connsiteX90" fmla="*/ 7551356 w 8259374"/>
              <a:gd name="connsiteY90" fmla="*/ 4497587 h 6864138"/>
              <a:gd name="connsiteX91" fmla="*/ 7539248 w 8259374"/>
              <a:gd name="connsiteY91" fmla="*/ 4512174 h 6864138"/>
              <a:gd name="connsiteX92" fmla="*/ 7536915 w 8259374"/>
              <a:gd name="connsiteY92" fmla="*/ 4514607 h 6864138"/>
              <a:gd name="connsiteX93" fmla="*/ 7532945 w 8259374"/>
              <a:gd name="connsiteY93" fmla="*/ 4526105 h 6864138"/>
              <a:gd name="connsiteX94" fmla="*/ 7525110 w 8259374"/>
              <a:gd name="connsiteY94" fmla="*/ 4527155 h 6864138"/>
              <a:gd name="connsiteX95" fmla="*/ 7514322 w 8259374"/>
              <a:gd name="connsiteY95" fmla="*/ 4542888 h 6864138"/>
              <a:gd name="connsiteX96" fmla="*/ 7508890 w 8259374"/>
              <a:gd name="connsiteY96" fmla="*/ 4564659 h 6864138"/>
              <a:gd name="connsiteX97" fmla="*/ 7484766 w 8259374"/>
              <a:gd name="connsiteY97" fmla="*/ 4662900 h 6864138"/>
              <a:gd name="connsiteX98" fmla="*/ 7480757 w 8259374"/>
              <a:gd name="connsiteY98" fmla="*/ 4780069 h 6864138"/>
              <a:gd name="connsiteX99" fmla="*/ 7463238 w 8259374"/>
              <a:gd name="connsiteY99" fmla="*/ 4893471 h 6864138"/>
              <a:gd name="connsiteX100" fmla="*/ 7453970 w 8259374"/>
              <a:gd name="connsiteY100" fmla="*/ 5050627 h 6864138"/>
              <a:gd name="connsiteX101" fmla="*/ 7442086 w 8259374"/>
              <a:gd name="connsiteY101" fmla="*/ 5203264 h 6864138"/>
              <a:gd name="connsiteX102" fmla="*/ 7445255 w 8259374"/>
              <a:gd name="connsiteY102" fmla="*/ 5233387 h 6864138"/>
              <a:gd name="connsiteX103" fmla="*/ 7439091 w 8259374"/>
              <a:gd name="connsiteY103" fmla="*/ 5259154 h 6864138"/>
              <a:gd name="connsiteX104" fmla="*/ 7429912 w 8259374"/>
              <a:gd name="connsiteY104" fmla="*/ 5265022 h 6864138"/>
              <a:gd name="connsiteX105" fmla="*/ 7430227 w 8259374"/>
              <a:gd name="connsiteY105" fmla="*/ 5281569 h 6864138"/>
              <a:gd name="connsiteX106" fmla="*/ 7428455 w 8259374"/>
              <a:gd name="connsiteY106" fmla="*/ 5285943 h 6864138"/>
              <a:gd name="connsiteX107" fmla="*/ 7448546 w 8259374"/>
              <a:gd name="connsiteY107" fmla="*/ 5365322 h 6864138"/>
              <a:gd name="connsiteX108" fmla="*/ 7445531 w 8259374"/>
              <a:gd name="connsiteY108" fmla="*/ 5431552 h 6864138"/>
              <a:gd name="connsiteX109" fmla="*/ 7493272 w 8259374"/>
              <a:gd name="connsiteY109" fmla="*/ 5683109 h 6864138"/>
              <a:gd name="connsiteX110" fmla="*/ 7523482 w 8259374"/>
              <a:gd name="connsiteY110" fmla="*/ 5758758 h 6864138"/>
              <a:gd name="connsiteX111" fmla="*/ 7571560 w 8259374"/>
              <a:gd name="connsiteY111" fmla="*/ 6023059 h 6864138"/>
              <a:gd name="connsiteX112" fmla="*/ 7610840 w 8259374"/>
              <a:gd name="connsiteY112" fmla="*/ 6183806 h 6864138"/>
              <a:gd name="connsiteX113" fmla="*/ 7618403 w 8259374"/>
              <a:gd name="connsiteY113" fmla="*/ 6274847 h 6864138"/>
              <a:gd name="connsiteX114" fmla="*/ 7612141 w 8259374"/>
              <a:gd name="connsiteY114" fmla="*/ 6397934 h 6864138"/>
              <a:gd name="connsiteX115" fmla="*/ 7642700 w 8259374"/>
              <a:gd name="connsiteY115" fmla="*/ 6446110 h 6864138"/>
              <a:gd name="connsiteX116" fmla="*/ 7604154 w 8259374"/>
              <a:gd name="connsiteY116" fmla="*/ 6492650 h 6864138"/>
              <a:gd name="connsiteX117" fmla="*/ 7606744 w 8259374"/>
              <a:gd name="connsiteY117" fmla="*/ 6499348 h 6864138"/>
              <a:gd name="connsiteX118" fmla="*/ 7611195 w 8259374"/>
              <a:gd name="connsiteY118" fmla="*/ 6571637 h 6864138"/>
              <a:gd name="connsiteX119" fmla="*/ 7605227 w 8259374"/>
              <a:gd name="connsiteY119" fmla="*/ 6658275 h 6864138"/>
              <a:gd name="connsiteX120" fmla="*/ 7657027 w 8259374"/>
              <a:gd name="connsiteY120" fmla="*/ 6827947 h 6864138"/>
              <a:gd name="connsiteX121" fmla="*/ 7523938 w 8259374"/>
              <a:gd name="connsiteY121" fmla="*/ 6864138 h 6864138"/>
              <a:gd name="connsiteX122" fmla="*/ 0 w 8259374"/>
              <a:gd name="connsiteY122" fmla="*/ 6853072 h 6864138"/>
              <a:gd name="connsiteX123" fmla="*/ 0 w 8259374"/>
              <a:gd name="connsiteY123" fmla="*/ 0 h 686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8259374" h="6864138">
                <a:moveTo>
                  <a:pt x="0" y="0"/>
                </a:moveTo>
                <a:lnTo>
                  <a:pt x="8259374" y="4928"/>
                </a:lnTo>
                <a:cubicBezTo>
                  <a:pt x="8259277" y="5629"/>
                  <a:pt x="8259180" y="6331"/>
                  <a:pt x="8259082" y="7032"/>
                </a:cubicBezTo>
                <a:lnTo>
                  <a:pt x="8252923" y="30960"/>
                </a:lnTo>
                <a:lnTo>
                  <a:pt x="8213566" y="29154"/>
                </a:lnTo>
                <a:lnTo>
                  <a:pt x="8215843" y="67653"/>
                </a:lnTo>
                <a:cubicBezTo>
                  <a:pt x="8218092" y="95906"/>
                  <a:pt x="8219780" y="125458"/>
                  <a:pt x="8217200" y="155058"/>
                </a:cubicBezTo>
                <a:lnTo>
                  <a:pt x="8215915" y="163580"/>
                </a:lnTo>
                <a:lnTo>
                  <a:pt x="8209562" y="163412"/>
                </a:lnTo>
                <a:lnTo>
                  <a:pt x="8212690" y="184979"/>
                </a:lnTo>
                <a:lnTo>
                  <a:pt x="8206570" y="225577"/>
                </a:lnTo>
                <a:lnTo>
                  <a:pt x="8195588" y="246471"/>
                </a:lnTo>
                <a:cubicBezTo>
                  <a:pt x="8187636" y="261942"/>
                  <a:pt x="8179842" y="278153"/>
                  <a:pt x="8177225" y="287658"/>
                </a:cubicBezTo>
                <a:cubicBezTo>
                  <a:pt x="8179798" y="299195"/>
                  <a:pt x="8181950" y="311311"/>
                  <a:pt x="8183500" y="323765"/>
                </a:cubicBezTo>
                <a:lnTo>
                  <a:pt x="8119462" y="497784"/>
                </a:lnTo>
                <a:cubicBezTo>
                  <a:pt x="8110983" y="531963"/>
                  <a:pt x="8095160" y="558642"/>
                  <a:pt x="8094729" y="589887"/>
                </a:cubicBezTo>
                <a:cubicBezTo>
                  <a:pt x="8085042" y="599309"/>
                  <a:pt x="8079659" y="609479"/>
                  <a:pt x="8087563" y="623853"/>
                </a:cubicBezTo>
                <a:cubicBezTo>
                  <a:pt x="8079073" y="646863"/>
                  <a:pt x="8051070" y="709656"/>
                  <a:pt x="8043783" y="727950"/>
                </a:cubicBezTo>
                <a:cubicBezTo>
                  <a:pt x="8043804" y="729840"/>
                  <a:pt x="8043823" y="731729"/>
                  <a:pt x="8043844" y="733618"/>
                </a:cubicBezTo>
                <a:cubicBezTo>
                  <a:pt x="8043311" y="737079"/>
                  <a:pt x="8041461" y="739996"/>
                  <a:pt x="8040591" y="748711"/>
                </a:cubicBezTo>
                <a:cubicBezTo>
                  <a:pt x="8031933" y="766539"/>
                  <a:pt x="8001078" y="823800"/>
                  <a:pt x="7991903" y="840589"/>
                </a:cubicBezTo>
                <a:cubicBezTo>
                  <a:pt x="7991014" y="845655"/>
                  <a:pt x="7988645" y="848150"/>
                  <a:pt x="7985537" y="849454"/>
                </a:cubicBezTo>
                <a:lnTo>
                  <a:pt x="7984168" y="849670"/>
                </a:lnTo>
                <a:cubicBezTo>
                  <a:pt x="7983586" y="861573"/>
                  <a:pt x="7983003" y="873477"/>
                  <a:pt x="7982421" y="885380"/>
                </a:cubicBezTo>
                <a:lnTo>
                  <a:pt x="7979919" y="889343"/>
                </a:lnTo>
                <a:lnTo>
                  <a:pt x="7981684" y="913618"/>
                </a:lnTo>
                <a:lnTo>
                  <a:pt x="7981045" y="925626"/>
                </a:lnTo>
                <a:lnTo>
                  <a:pt x="7984059" y="930115"/>
                </a:lnTo>
                <a:cubicBezTo>
                  <a:pt x="7985541" y="934356"/>
                  <a:pt x="7985380" y="939650"/>
                  <a:pt x="7981497" y="947284"/>
                </a:cubicBezTo>
                <a:cubicBezTo>
                  <a:pt x="7981787" y="953037"/>
                  <a:pt x="7982076" y="958789"/>
                  <a:pt x="7982366" y="964542"/>
                </a:cubicBezTo>
                <a:cubicBezTo>
                  <a:pt x="7983909" y="969864"/>
                  <a:pt x="7964153" y="1034717"/>
                  <a:pt x="7967654" y="1039358"/>
                </a:cubicBezTo>
                <a:cubicBezTo>
                  <a:pt x="7964705" y="1088086"/>
                  <a:pt x="7973865" y="1147797"/>
                  <a:pt x="7965976" y="1206631"/>
                </a:cubicBezTo>
                <a:cubicBezTo>
                  <a:pt x="7947654" y="1301000"/>
                  <a:pt x="7922753" y="1428538"/>
                  <a:pt x="7905207" y="1492777"/>
                </a:cubicBezTo>
                <a:cubicBezTo>
                  <a:pt x="7867797" y="1515270"/>
                  <a:pt x="7874138" y="1560008"/>
                  <a:pt x="7860695" y="1592059"/>
                </a:cubicBezTo>
                <a:cubicBezTo>
                  <a:pt x="7890306" y="1592213"/>
                  <a:pt x="7835742" y="1628001"/>
                  <a:pt x="7866303" y="1640521"/>
                </a:cubicBezTo>
                <a:cubicBezTo>
                  <a:pt x="7862888" y="1645957"/>
                  <a:pt x="7858617" y="1650827"/>
                  <a:pt x="7854100" y="1655624"/>
                </a:cubicBezTo>
                <a:lnTo>
                  <a:pt x="7851751" y="1658142"/>
                </a:lnTo>
                <a:lnTo>
                  <a:pt x="7847705" y="1670072"/>
                </a:lnTo>
                <a:lnTo>
                  <a:pt x="7839861" y="1671129"/>
                </a:lnTo>
                <a:lnTo>
                  <a:pt x="7840809" y="1732607"/>
                </a:lnTo>
                <a:cubicBezTo>
                  <a:pt x="7845708" y="1756049"/>
                  <a:pt x="7853498" y="1780263"/>
                  <a:pt x="7868816" y="1805215"/>
                </a:cubicBezTo>
                <a:cubicBezTo>
                  <a:pt x="7878362" y="1815654"/>
                  <a:pt x="7878671" y="1833743"/>
                  <a:pt x="7869506" y="1845616"/>
                </a:cubicBezTo>
                <a:cubicBezTo>
                  <a:pt x="7867929" y="1847659"/>
                  <a:pt x="7866123" y="1849438"/>
                  <a:pt x="7864150" y="1850893"/>
                </a:cubicBezTo>
                <a:cubicBezTo>
                  <a:pt x="7886794" y="1881995"/>
                  <a:pt x="7869879" y="1893060"/>
                  <a:pt x="7886388" y="1909011"/>
                </a:cubicBezTo>
                <a:cubicBezTo>
                  <a:pt x="7886093" y="1949074"/>
                  <a:pt x="7861316" y="1975004"/>
                  <a:pt x="7875654" y="1989626"/>
                </a:cubicBezTo>
                <a:cubicBezTo>
                  <a:pt x="7870584" y="2008857"/>
                  <a:pt x="7845827" y="2030591"/>
                  <a:pt x="7860613" y="2049768"/>
                </a:cubicBezTo>
                <a:cubicBezTo>
                  <a:pt x="7845616" y="2048061"/>
                  <a:pt x="7867114" y="2074946"/>
                  <a:pt x="7855177" y="2083784"/>
                </a:cubicBezTo>
                <a:cubicBezTo>
                  <a:pt x="7852952" y="2104180"/>
                  <a:pt x="7847509" y="2139633"/>
                  <a:pt x="7847260" y="2172145"/>
                </a:cubicBezTo>
                <a:cubicBezTo>
                  <a:pt x="7870198" y="2205115"/>
                  <a:pt x="7836465" y="2252061"/>
                  <a:pt x="7853684" y="2278856"/>
                </a:cubicBezTo>
                <a:lnTo>
                  <a:pt x="7844151" y="2398865"/>
                </a:lnTo>
                <a:cubicBezTo>
                  <a:pt x="7838345" y="2432524"/>
                  <a:pt x="7867276" y="2414838"/>
                  <a:pt x="7836030" y="2447385"/>
                </a:cubicBezTo>
                <a:cubicBezTo>
                  <a:pt x="7849051" y="2506827"/>
                  <a:pt x="7815989" y="2507351"/>
                  <a:pt x="7844545" y="2559889"/>
                </a:cubicBezTo>
                <a:lnTo>
                  <a:pt x="7862833" y="2767170"/>
                </a:lnTo>
                <a:cubicBezTo>
                  <a:pt x="7856980" y="2801931"/>
                  <a:pt x="7863248" y="2810747"/>
                  <a:pt x="7863304" y="2860521"/>
                </a:cubicBezTo>
                <a:lnTo>
                  <a:pt x="7876870" y="2956588"/>
                </a:lnTo>
                <a:lnTo>
                  <a:pt x="7872717" y="3028277"/>
                </a:lnTo>
                <a:cubicBezTo>
                  <a:pt x="7870675" y="3036513"/>
                  <a:pt x="7871714" y="3041414"/>
                  <a:pt x="7874112" y="3044829"/>
                </a:cubicBezTo>
                <a:lnTo>
                  <a:pt x="7878057" y="3047980"/>
                </a:lnTo>
                <a:lnTo>
                  <a:pt x="7892211" y="3118581"/>
                </a:lnTo>
                <a:lnTo>
                  <a:pt x="7870115" y="3128728"/>
                </a:lnTo>
                <a:cubicBezTo>
                  <a:pt x="7863706" y="3141360"/>
                  <a:pt x="7858864" y="3176070"/>
                  <a:pt x="7853751" y="3194385"/>
                </a:cubicBezTo>
                <a:cubicBezTo>
                  <a:pt x="7856396" y="3205478"/>
                  <a:pt x="7858624" y="3217127"/>
                  <a:pt x="7860255" y="3229104"/>
                </a:cubicBezTo>
                <a:cubicBezTo>
                  <a:pt x="7860443" y="3231471"/>
                  <a:pt x="7860632" y="3233838"/>
                  <a:pt x="7860820" y="3236205"/>
                </a:cubicBezTo>
                <a:lnTo>
                  <a:pt x="7860524" y="3236392"/>
                </a:lnTo>
                <a:cubicBezTo>
                  <a:pt x="7859989" y="3238035"/>
                  <a:pt x="7859931" y="3240408"/>
                  <a:pt x="7860507" y="3243975"/>
                </a:cubicBezTo>
                <a:lnTo>
                  <a:pt x="7861849" y="3249149"/>
                </a:lnTo>
                <a:lnTo>
                  <a:pt x="7825440" y="3308429"/>
                </a:lnTo>
                <a:cubicBezTo>
                  <a:pt x="7816712" y="3343628"/>
                  <a:pt x="7814238" y="3356763"/>
                  <a:pt x="7797313" y="3396839"/>
                </a:cubicBezTo>
                <a:cubicBezTo>
                  <a:pt x="7789049" y="3429767"/>
                  <a:pt x="7773395" y="3455507"/>
                  <a:pt x="7773161" y="3485579"/>
                </a:cubicBezTo>
                <a:cubicBezTo>
                  <a:pt x="7763533" y="3494686"/>
                  <a:pt x="7758214" y="3504495"/>
                  <a:pt x="7766211" y="3518293"/>
                </a:cubicBezTo>
                <a:cubicBezTo>
                  <a:pt x="7755510" y="3548048"/>
                  <a:pt x="7738869" y="3550669"/>
                  <a:pt x="7745911" y="3574027"/>
                </a:cubicBezTo>
                <a:cubicBezTo>
                  <a:pt x="7717765" y="3583531"/>
                  <a:pt x="7726718" y="3587554"/>
                  <a:pt x="7731711" y="3597957"/>
                </a:cubicBezTo>
                <a:cubicBezTo>
                  <a:pt x="7731784" y="3598397"/>
                  <a:pt x="7731859" y="3598839"/>
                  <a:pt x="7731931" y="3599279"/>
                </a:cubicBezTo>
                <a:lnTo>
                  <a:pt x="7727934" y="3600530"/>
                </a:lnTo>
                <a:lnTo>
                  <a:pt x="7723086" y="3618656"/>
                </a:lnTo>
                <a:cubicBezTo>
                  <a:pt x="7723119" y="3620474"/>
                  <a:pt x="7723151" y="3622291"/>
                  <a:pt x="7723183" y="3624109"/>
                </a:cubicBezTo>
                <a:cubicBezTo>
                  <a:pt x="7722918" y="3627760"/>
                  <a:pt x="7722317" y="3630047"/>
                  <a:pt x="7721433" y="3631477"/>
                </a:cubicBezTo>
                <a:lnTo>
                  <a:pt x="7721107" y="3631566"/>
                </a:lnTo>
                <a:lnTo>
                  <a:pt x="7720023" y="3638646"/>
                </a:lnTo>
                <a:cubicBezTo>
                  <a:pt x="7718837" y="3650804"/>
                  <a:pt x="7718299" y="3662835"/>
                  <a:pt x="7718284" y="3674452"/>
                </a:cubicBezTo>
                <a:cubicBezTo>
                  <a:pt x="7709215" y="3690650"/>
                  <a:pt x="7699990" y="3726672"/>
                  <a:pt x="7690982" y="3736938"/>
                </a:cubicBezTo>
                <a:cubicBezTo>
                  <a:pt x="7681632" y="3762860"/>
                  <a:pt x="7681304" y="3783064"/>
                  <a:pt x="7676256" y="3798824"/>
                </a:cubicBezTo>
                <a:lnTo>
                  <a:pt x="7660693" y="3831494"/>
                </a:lnTo>
                <a:lnTo>
                  <a:pt x="7663160" y="3846592"/>
                </a:lnTo>
                <a:cubicBezTo>
                  <a:pt x="7664737" y="3851707"/>
                  <a:pt x="7667126" y="3856564"/>
                  <a:pt x="7670656" y="3861012"/>
                </a:cubicBezTo>
                <a:cubicBezTo>
                  <a:pt x="7637392" y="3898830"/>
                  <a:pt x="7674115" y="3936688"/>
                  <a:pt x="7658717" y="3984488"/>
                </a:cubicBezTo>
                <a:cubicBezTo>
                  <a:pt x="7656217" y="3991848"/>
                  <a:pt x="7630144" y="4084930"/>
                  <a:pt x="7647310" y="4128022"/>
                </a:cubicBezTo>
                <a:cubicBezTo>
                  <a:pt x="7647470" y="4149968"/>
                  <a:pt x="7646787" y="4131256"/>
                  <a:pt x="7625542" y="4200927"/>
                </a:cubicBezTo>
                <a:cubicBezTo>
                  <a:pt x="7611706" y="4247316"/>
                  <a:pt x="7577645" y="4364684"/>
                  <a:pt x="7564296" y="4406358"/>
                </a:cubicBezTo>
                <a:cubicBezTo>
                  <a:pt x="7527029" y="4428164"/>
                  <a:pt x="7558685" y="4420077"/>
                  <a:pt x="7545443" y="4450977"/>
                </a:cubicBezTo>
                <a:cubicBezTo>
                  <a:pt x="7575055" y="4450998"/>
                  <a:pt x="7520719" y="4485673"/>
                  <a:pt x="7551356" y="4497587"/>
                </a:cubicBezTo>
                <a:cubicBezTo>
                  <a:pt x="7547976" y="4502834"/>
                  <a:pt x="7543735" y="4507539"/>
                  <a:pt x="7539248" y="4512174"/>
                </a:cubicBezTo>
                <a:lnTo>
                  <a:pt x="7536915" y="4514607"/>
                </a:lnTo>
                <a:lnTo>
                  <a:pt x="7532945" y="4526105"/>
                </a:lnTo>
                <a:lnTo>
                  <a:pt x="7525110" y="4527155"/>
                </a:lnTo>
                <a:lnTo>
                  <a:pt x="7514322" y="4542888"/>
                </a:lnTo>
                <a:cubicBezTo>
                  <a:pt x="7511319" y="4549118"/>
                  <a:pt x="7509303" y="4556220"/>
                  <a:pt x="7508890" y="4564659"/>
                </a:cubicBezTo>
                <a:lnTo>
                  <a:pt x="7484766" y="4662900"/>
                </a:lnTo>
                <a:cubicBezTo>
                  <a:pt x="7481323" y="4671255"/>
                  <a:pt x="7491668" y="4777541"/>
                  <a:pt x="7480757" y="4780069"/>
                </a:cubicBezTo>
                <a:lnTo>
                  <a:pt x="7463238" y="4893471"/>
                </a:lnTo>
                <a:lnTo>
                  <a:pt x="7453970" y="5050627"/>
                </a:lnTo>
                <a:lnTo>
                  <a:pt x="7442086" y="5203264"/>
                </a:lnTo>
                <a:cubicBezTo>
                  <a:pt x="7445399" y="5213955"/>
                  <a:pt x="7446133" y="5223923"/>
                  <a:pt x="7445255" y="5233387"/>
                </a:cubicBezTo>
                <a:lnTo>
                  <a:pt x="7439091" y="5259154"/>
                </a:lnTo>
                <a:lnTo>
                  <a:pt x="7429912" y="5265022"/>
                </a:lnTo>
                <a:lnTo>
                  <a:pt x="7430227" y="5281569"/>
                </a:lnTo>
                <a:lnTo>
                  <a:pt x="7428455" y="5285943"/>
                </a:lnTo>
                <a:cubicBezTo>
                  <a:pt x="7431507" y="5299902"/>
                  <a:pt x="7445700" y="5341054"/>
                  <a:pt x="7448546" y="5365322"/>
                </a:cubicBezTo>
                <a:cubicBezTo>
                  <a:pt x="7446229" y="5411296"/>
                  <a:pt x="7481577" y="5382833"/>
                  <a:pt x="7445531" y="5431552"/>
                </a:cubicBezTo>
                <a:cubicBezTo>
                  <a:pt x="7472134" y="5508869"/>
                  <a:pt x="7447278" y="5617604"/>
                  <a:pt x="7493272" y="5683109"/>
                </a:cubicBezTo>
                <a:cubicBezTo>
                  <a:pt x="7497239" y="5748607"/>
                  <a:pt x="7514524" y="5709367"/>
                  <a:pt x="7523482" y="5758758"/>
                </a:cubicBezTo>
                <a:lnTo>
                  <a:pt x="7571560" y="6023059"/>
                </a:lnTo>
                <a:lnTo>
                  <a:pt x="7610840" y="6183806"/>
                </a:lnTo>
                <a:lnTo>
                  <a:pt x="7618403" y="6274847"/>
                </a:lnTo>
                <a:cubicBezTo>
                  <a:pt x="7621058" y="6303226"/>
                  <a:pt x="7612024" y="6359515"/>
                  <a:pt x="7612141" y="6397934"/>
                </a:cubicBezTo>
                <a:lnTo>
                  <a:pt x="7642700" y="6446110"/>
                </a:lnTo>
                <a:cubicBezTo>
                  <a:pt x="7642258" y="6448392"/>
                  <a:pt x="7602826" y="6487977"/>
                  <a:pt x="7604154" y="6492650"/>
                </a:cubicBezTo>
                <a:lnTo>
                  <a:pt x="7606744" y="6499348"/>
                </a:lnTo>
                <a:lnTo>
                  <a:pt x="7611195" y="6571637"/>
                </a:lnTo>
                <a:lnTo>
                  <a:pt x="7605227" y="6658275"/>
                </a:lnTo>
                <a:cubicBezTo>
                  <a:pt x="7608451" y="6705037"/>
                  <a:pt x="7651550" y="6790239"/>
                  <a:pt x="7657027" y="6827947"/>
                </a:cubicBezTo>
                <a:lnTo>
                  <a:pt x="7523938" y="6864138"/>
                </a:lnTo>
                <a:lnTo>
                  <a:pt x="0" y="6853072"/>
                </a:lnTo>
                <a:lnTo>
                  <a:pt x="0"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B9E178D-5711-794B-62C0-2358BDE1CCBA}"/>
              </a:ext>
            </a:extLst>
          </p:cNvPr>
          <p:cNvSpPr>
            <a:spLocks noGrp="1"/>
          </p:cNvSpPr>
          <p:nvPr>
            <p:ph idx="1"/>
          </p:nvPr>
        </p:nvSpPr>
        <p:spPr>
          <a:xfrm>
            <a:off x="504825" y="142876"/>
            <a:ext cx="6622116" cy="6111502"/>
          </a:xfrm>
        </p:spPr>
        <p:txBody>
          <a:bodyPr>
            <a:normAutofit/>
          </a:bodyPr>
          <a:lstStyle/>
          <a:p>
            <a:r>
              <a:rPr lang="en-US" altLang="en-US" sz="2400" dirty="0">
                <a:latin typeface="Times New Roman" panose="02020603050405020304" pitchFamily="18" charset="0"/>
              </a:rPr>
              <a:t> </a:t>
            </a:r>
            <a:r>
              <a:rPr lang="en-US" altLang="en-US" sz="2400" dirty="0"/>
              <a:t>Engineering systems, variables, and parameters to solve this problem statement:</a:t>
            </a:r>
          </a:p>
          <a:p>
            <a:pPr marL="788988" lvl="1" indent="-514350">
              <a:buFont typeface="Franklin Gothic Book" panose="020B0503020102020204" pitchFamily="34" charset="0"/>
              <a:buAutoNum type="arabicPeriod"/>
            </a:pPr>
            <a:r>
              <a:rPr lang="en-US" altLang="en-US" sz="2400" dirty="0"/>
              <a:t>Use computer vision to extract required information about plant health from given data set.</a:t>
            </a:r>
          </a:p>
          <a:p>
            <a:pPr marL="788988" lvl="1" indent="-514350">
              <a:buFont typeface="Franklin Gothic Book" panose="020B0503020102020204" pitchFamily="34" charset="0"/>
              <a:buAutoNum type="arabicPeriod"/>
            </a:pPr>
            <a:r>
              <a:rPr lang="en-US" altLang="en-US" sz="2400" dirty="0"/>
              <a:t>Use Convolutional Neural Networks(CNN) to process the pixel data and classify the data set.</a:t>
            </a:r>
          </a:p>
          <a:p>
            <a:pPr marL="788988" lvl="1" indent="-514350">
              <a:buFont typeface="Franklin Gothic Book" panose="020B0503020102020204" pitchFamily="34" charset="0"/>
              <a:buAutoNum type="arabicPeriod"/>
            </a:pPr>
            <a:r>
              <a:rPr lang="en-US" altLang="en-US" sz="2400" dirty="0"/>
              <a:t>Use </a:t>
            </a:r>
            <a:r>
              <a:rPr lang="en-US" altLang="en-US" sz="2400" dirty="0" err="1"/>
              <a:t>Tensorflow</a:t>
            </a:r>
            <a:r>
              <a:rPr lang="en-US" altLang="en-US" sz="2400" dirty="0"/>
              <a:t> to create the convolutional neural network.</a:t>
            </a:r>
          </a:p>
          <a:p>
            <a:pPr marL="788988" lvl="1" indent="-514350">
              <a:buFont typeface="Franklin Gothic Book" panose="020B0503020102020204" pitchFamily="34" charset="0"/>
              <a:buAutoNum type="arabicPeriod"/>
            </a:pPr>
            <a:r>
              <a:rPr lang="en-US" altLang="en-US" sz="2400" dirty="0"/>
              <a:t>Use React </a:t>
            </a:r>
            <a:r>
              <a:rPr lang="en-US" altLang="en-US" sz="2400" dirty="0" err="1"/>
              <a:t>Js</a:t>
            </a:r>
            <a:r>
              <a:rPr lang="en-US" altLang="en-US" sz="2400" dirty="0"/>
              <a:t> and React Native for front end development.</a:t>
            </a:r>
          </a:p>
          <a:p>
            <a:pPr marL="788988" lvl="1" indent="-514350">
              <a:buFont typeface="Franklin Gothic Book" panose="020B0503020102020204" pitchFamily="34" charset="0"/>
              <a:buAutoNum type="arabicPeriod"/>
            </a:pPr>
            <a:r>
              <a:rPr lang="en-US" altLang="en-US" sz="2400" dirty="0"/>
              <a:t>Raspberry pi camera and Raspberry microcontroller will fulfill the hardware requirements for computer vision.</a:t>
            </a:r>
          </a:p>
          <a:p>
            <a:endParaRPr lang="en-IN" dirty="0"/>
          </a:p>
        </p:txBody>
      </p:sp>
      <p:pic>
        <p:nvPicPr>
          <p:cNvPr id="9" name="Picture 8">
            <a:extLst>
              <a:ext uri="{FF2B5EF4-FFF2-40B4-BE49-F238E27FC236}">
                <a16:creationId xmlns:a16="http://schemas.microsoft.com/office/drawing/2014/main" id="{6CF12661-4501-36F2-320F-FF7D5F992515}"/>
              </a:ext>
            </a:extLst>
          </p:cNvPr>
          <p:cNvPicPr>
            <a:picLocks noChangeAspect="1"/>
          </p:cNvPicPr>
          <p:nvPr/>
        </p:nvPicPr>
        <p:blipFill>
          <a:blip r:embed="rId2"/>
          <a:stretch>
            <a:fillRect/>
          </a:stretch>
        </p:blipFill>
        <p:spPr>
          <a:xfrm>
            <a:off x="8556587" y="495301"/>
            <a:ext cx="3178469" cy="1713880"/>
          </a:xfrm>
          <a:prstGeom prst="rect">
            <a:avLst/>
          </a:prstGeom>
        </p:spPr>
      </p:pic>
      <p:pic>
        <p:nvPicPr>
          <p:cNvPr id="4" name="Picture 3">
            <a:extLst>
              <a:ext uri="{FF2B5EF4-FFF2-40B4-BE49-F238E27FC236}">
                <a16:creationId xmlns:a16="http://schemas.microsoft.com/office/drawing/2014/main" id="{9CAB62CB-55C6-FCA1-E607-D2879673178E}"/>
              </a:ext>
            </a:extLst>
          </p:cNvPr>
          <p:cNvPicPr>
            <a:picLocks noChangeAspect="1"/>
          </p:cNvPicPr>
          <p:nvPr/>
        </p:nvPicPr>
        <p:blipFill>
          <a:blip r:embed="rId3"/>
          <a:stretch>
            <a:fillRect/>
          </a:stretch>
        </p:blipFill>
        <p:spPr>
          <a:xfrm>
            <a:off x="8556977" y="2239573"/>
            <a:ext cx="3130198" cy="2005108"/>
          </a:xfrm>
          <a:prstGeom prst="rect">
            <a:avLst/>
          </a:prstGeom>
        </p:spPr>
      </p:pic>
      <p:pic>
        <p:nvPicPr>
          <p:cNvPr id="10" name="Picture 9">
            <a:extLst>
              <a:ext uri="{FF2B5EF4-FFF2-40B4-BE49-F238E27FC236}">
                <a16:creationId xmlns:a16="http://schemas.microsoft.com/office/drawing/2014/main" id="{34E8460D-1937-99AD-BEA5-25A091580795}"/>
              </a:ext>
            </a:extLst>
          </p:cNvPr>
          <p:cNvPicPr>
            <a:picLocks noChangeAspect="1"/>
          </p:cNvPicPr>
          <p:nvPr/>
        </p:nvPicPr>
        <p:blipFill>
          <a:blip r:embed="rId4"/>
          <a:stretch>
            <a:fillRect/>
          </a:stretch>
        </p:blipFill>
        <p:spPr>
          <a:xfrm>
            <a:off x="8764197" y="4244681"/>
            <a:ext cx="2722678" cy="2039381"/>
          </a:xfrm>
          <a:prstGeom prst="rect">
            <a:avLst/>
          </a:prstGeom>
        </p:spPr>
      </p:pic>
    </p:spTree>
    <p:extLst>
      <p:ext uri="{BB962C8B-B14F-4D97-AF65-F5344CB8AC3E}">
        <p14:creationId xmlns:p14="http://schemas.microsoft.com/office/powerpoint/2010/main" val="1646905386"/>
      </p:ext>
    </p:extLst>
  </p:cSld>
  <p:clrMapOvr>
    <a:masterClrMapping/>
  </p:clrMapOvr>
</p:sld>
</file>

<file path=ppt/theme/theme1.xml><?xml version="1.0" encoding="utf-8"?>
<a:theme xmlns:a="http://schemas.openxmlformats.org/drawingml/2006/main" name="ArchiveVTI">
  <a:themeElements>
    <a:clrScheme name="Archive">
      <a:dk1>
        <a:sysClr val="windowText" lastClr="000000"/>
      </a:dk1>
      <a:lt1>
        <a:sysClr val="window" lastClr="FFFFFF"/>
      </a:lt1>
      <a:dk2>
        <a:srgbClr val="353B3D"/>
      </a:dk2>
      <a:lt2>
        <a:srgbClr val="EEECEA"/>
      </a:lt2>
      <a:accent1>
        <a:srgbClr val="A65E5E"/>
      </a:accent1>
      <a:accent2>
        <a:srgbClr val="9D6053"/>
      </a:accent2>
      <a:accent3>
        <a:srgbClr val="968274"/>
      </a:accent3>
      <a:accent4>
        <a:srgbClr val="878079"/>
      </a:accent4>
      <a:accent5>
        <a:srgbClr val="6C737A"/>
      </a:accent5>
      <a:accent6>
        <a:srgbClr val="697777"/>
      </a:accent6>
      <a:hlink>
        <a:srgbClr val="A25872"/>
      </a:hlink>
      <a:folHlink>
        <a:srgbClr val="667A7E"/>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docProps/app.xml><?xml version="1.0" encoding="utf-8"?>
<Properties xmlns="http://schemas.openxmlformats.org/officeDocument/2006/extended-properties" xmlns:vt="http://schemas.openxmlformats.org/officeDocument/2006/docPropsVTypes">
  <TotalTime>184</TotalTime>
  <Words>1225</Words>
  <Application>Microsoft Office PowerPoint</Application>
  <PresentationFormat>Widescreen</PresentationFormat>
  <Paragraphs>98</Paragraphs>
  <Slides>26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Bembo</vt:lpstr>
      <vt:lpstr>Calibri</vt:lpstr>
      <vt:lpstr>Franklin Gothic Book</vt:lpstr>
      <vt:lpstr>MuseoSans</vt:lpstr>
      <vt:lpstr>Perpetua</vt:lpstr>
      <vt:lpstr>Times New Roman</vt:lpstr>
      <vt:lpstr>Wingdings 2</vt:lpstr>
      <vt:lpstr>ArchiveVTI</vt:lpstr>
      <vt:lpstr>Image-based Plant Disease Detection</vt:lpstr>
      <vt:lpstr>Agenda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DETECTION FLOWCHART</vt:lpstr>
      <vt:lpstr>PowerPoint Presentation</vt:lpstr>
      <vt:lpstr>PowerPoint Presentation</vt:lpstr>
      <vt:lpstr>PowerPoint Presentation</vt:lpstr>
      <vt:lpstr>PowerPoint Presentation</vt:lpstr>
      <vt:lpstr>PowerPoint Presentation</vt:lpstr>
      <vt:lpstr>Graph of training and validation accuracy</vt:lpstr>
      <vt:lpstr>Testing of a single plant leaf</vt:lpstr>
      <vt:lpstr>PowerPoint Presentation</vt:lpstr>
      <vt:lpstr>SPRINKLER</vt:lpstr>
      <vt:lpstr>Components used for sprinkler SYSTEM</vt:lpstr>
      <vt:lpstr>Website</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Image-based Plant Disease Detection</dc:title>
  <dc:creator>aditya.rane.btech2020</dc:creator>
  <cp:lastModifiedBy>aditya.rane.btech2020</cp:lastModifiedBy>
  <cp:revision>11</cp:revision>
  <dcterms:created xsi:type="dcterms:W3CDTF">2022-09-11T11:13:20Z</dcterms:created>
  <dcterms:modified xsi:type="dcterms:W3CDTF">2022-11-12T08:41:04Z</dcterms:modified>
</cp:coreProperties>
</file>